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496" r:id="rId3"/>
    <p:sldId id="485" r:id="rId4"/>
    <p:sldId id="529" r:id="rId5"/>
    <p:sldId id="486" r:id="rId6"/>
    <p:sldId id="513" r:id="rId7"/>
    <p:sldId id="530" r:id="rId8"/>
    <p:sldId id="511" r:id="rId9"/>
    <p:sldId id="512" r:id="rId10"/>
    <p:sldId id="489" r:id="rId11"/>
    <p:sldId id="497" r:id="rId12"/>
    <p:sldId id="429" r:id="rId13"/>
    <p:sldId id="498" r:id="rId14"/>
    <p:sldId id="430" r:id="rId15"/>
    <p:sldId id="499" r:id="rId16"/>
    <p:sldId id="515" r:id="rId17"/>
    <p:sldId id="516" r:id="rId18"/>
    <p:sldId id="517" r:id="rId19"/>
    <p:sldId id="519" r:id="rId20"/>
    <p:sldId id="520" r:id="rId21"/>
    <p:sldId id="521" r:id="rId22"/>
    <p:sldId id="522" r:id="rId23"/>
    <p:sldId id="523" r:id="rId24"/>
    <p:sldId id="518" r:id="rId25"/>
    <p:sldId id="526" r:id="rId26"/>
    <p:sldId id="524" r:id="rId27"/>
    <p:sldId id="525" r:id="rId28"/>
    <p:sldId id="514" r:id="rId29"/>
    <p:sldId id="527" r:id="rId30"/>
    <p:sldId id="528" r:id="rId31"/>
    <p:sldId id="434" r:id="rId32"/>
    <p:sldId id="455" r:id="rId33"/>
    <p:sldId id="431" r:id="rId34"/>
    <p:sldId id="510" r:id="rId35"/>
    <p:sldId id="501" r:id="rId36"/>
    <p:sldId id="502" r:id="rId37"/>
    <p:sldId id="503" r:id="rId38"/>
    <p:sldId id="531" r:id="rId39"/>
    <p:sldId id="505" r:id="rId40"/>
    <p:sldId id="506" r:id="rId41"/>
    <p:sldId id="508" r:id="rId42"/>
    <p:sldId id="507" r:id="rId43"/>
    <p:sldId id="495" r:id="rId44"/>
    <p:sldId id="491" r:id="rId45"/>
    <p:sldId id="492" r:id="rId46"/>
    <p:sldId id="532" r:id="rId47"/>
    <p:sldId id="533" r:id="rId48"/>
    <p:sldId id="534" r:id="rId49"/>
    <p:sldId id="509" r:id="rId50"/>
    <p:sldId id="493" r:id="rId51"/>
    <p:sldId id="437" r:id="rId52"/>
    <p:sldId id="535" r:id="rId53"/>
    <p:sldId id="388" r:id="rId54"/>
    <p:sldId id="39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E00"/>
    <a:srgbClr val="FFC00F"/>
    <a:srgbClr val="AB51D6"/>
    <a:srgbClr val="AEAEAE"/>
    <a:srgbClr val="FF9A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BD8853-A709-41CD-ACA7-12532F4F7A65}" v="105" dt="2025-11-01T15:50:17.78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1" autoAdjust="0"/>
    <p:restoredTop sz="77078" autoAdjust="0"/>
  </p:normalViewPr>
  <p:slideViewPr>
    <p:cSldViewPr snapToGrid="0">
      <p:cViewPr varScale="1">
        <p:scale>
          <a:sx n="91" d="100"/>
          <a:sy n="91" d="100"/>
        </p:scale>
        <p:origin x="26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leen Kaur" userId="S::id65ns02@ubalt.edu::9f7fc1d6-ab67-473f-ba46-e98f6ce2049b" providerId="AD" clId="Web-{9437A77F-3B4F-E835-2CE4-685401C9D3EE}"/>
    <pc:docChg chg="addSld delSld modSld">
      <pc:chgData name="Harleen Kaur" userId="S::id65ns02@ubalt.edu::9f7fc1d6-ab67-473f-ba46-e98f6ce2049b" providerId="AD" clId="Web-{9437A77F-3B4F-E835-2CE4-685401C9D3EE}" dt="2021-07-01T19:02:04.558" v="2179"/>
      <pc:docMkLst>
        <pc:docMk/>
      </pc:docMkLst>
      <pc:sldChg chg="del">
        <pc:chgData name="Harleen Kaur" userId="S::id65ns02@ubalt.edu::9f7fc1d6-ab67-473f-ba46-e98f6ce2049b" providerId="AD" clId="Web-{9437A77F-3B4F-E835-2CE4-685401C9D3EE}" dt="2021-07-01T16:43:41.759" v="306"/>
        <pc:sldMkLst>
          <pc:docMk/>
          <pc:sldMk cId="376485367" sldId="372"/>
        </pc:sldMkLst>
      </pc:sldChg>
      <pc:sldChg chg="del">
        <pc:chgData name="Harleen Kaur" userId="S::id65ns02@ubalt.edu::9f7fc1d6-ab67-473f-ba46-e98f6ce2049b" providerId="AD" clId="Web-{9437A77F-3B4F-E835-2CE4-685401C9D3EE}" dt="2021-07-01T17:33:37.986" v="844"/>
        <pc:sldMkLst>
          <pc:docMk/>
          <pc:sldMk cId="1447797136" sldId="378"/>
        </pc:sldMkLst>
      </pc:sldChg>
      <pc:sldChg chg="del">
        <pc:chgData name="Harleen Kaur" userId="S::id65ns02@ubalt.edu::9f7fc1d6-ab67-473f-ba46-e98f6ce2049b" providerId="AD" clId="Web-{9437A77F-3B4F-E835-2CE4-685401C9D3EE}" dt="2021-07-01T17:33:49.127" v="845"/>
        <pc:sldMkLst>
          <pc:docMk/>
          <pc:sldMk cId="714563919" sldId="379"/>
        </pc:sldMkLst>
      </pc:sldChg>
      <pc:sldChg chg="modSp">
        <pc:chgData name="Harleen Kaur" userId="S::id65ns02@ubalt.edu::9f7fc1d6-ab67-473f-ba46-e98f6ce2049b" providerId="AD" clId="Web-{9437A77F-3B4F-E835-2CE4-685401C9D3EE}" dt="2021-07-01T17:36:41.665" v="977" actId="20577"/>
        <pc:sldMkLst>
          <pc:docMk/>
          <pc:sldMk cId="34183985" sldId="380"/>
        </pc:sldMkLst>
      </pc:sldChg>
      <pc:sldChg chg="del">
        <pc:chgData name="Harleen Kaur" userId="S::id65ns02@ubalt.edu::9f7fc1d6-ab67-473f-ba46-e98f6ce2049b" providerId="AD" clId="Web-{9437A77F-3B4F-E835-2CE4-685401C9D3EE}" dt="2021-07-01T17:43:35.241" v="1034"/>
        <pc:sldMkLst>
          <pc:docMk/>
          <pc:sldMk cId="2697053936" sldId="381"/>
        </pc:sldMkLst>
      </pc:sldChg>
      <pc:sldChg chg="del">
        <pc:chgData name="Harleen Kaur" userId="S::id65ns02@ubalt.edu::9f7fc1d6-ab67-473f-ba46-e98f6ce2049b" providerId="AD" clId="Web-{9437A77F-3B4F-E835-2CE4-685401C9D3EE}" dt="2021-07-01T18:06:41.758" v="1191"/>
        <pc:sldMkLst>
          <pc:docMk/>
          <pc:sldMk cId="3491584397" sldId="382"/>
        </pc:sldMkLst>
      </pc:sldChg>
      <pc:sldChg chg="del">
        <pc:chgData name="Harleen Kaur" userId="S::id65ns02@ubalt.edu::9f7fc1d6-ab67-473f-ba46-e98f6ce2049b" providerId="AD" clId="Web-{9437A77F-3B4F-E835-2CE4-685401C9D3EE}" dt="2021-07-01T18:06:43.071" v="1192"/>
        <pc:sldMkLst>
          <pc:docMk/>
          <pc:sldMk cId="145533210" sldId="383"/>
        </pc:sldMkLst>
      </pc:sldChg>
      <pc:sldChg chg="del">
        <pc:chgData name="Harleen Kaur" userId="S::id65ns02@ubalt.edu::9f7fc1d6-ab67-473f-ba46-e98f6ce2049b" providerId="AD" clId="Web-{9437A77F-3B4F-E835-2CE4-685401C9D3EE}" dt="2021-07-01T18:06:46.243" v="1193"/>
        <pc:sldMkLst>
          <pc:docMk/>
          <pc:sldMk cId="2632199446" sldId="384"/>
        </pc:sldMkLst>
      </pc:sldChg>
      <pc:sldChg chg="del">
        <pc:chgData name="Harleen Kaur" userId="S::id65ns02@ubalt.edu::9f7fc1d6-ab67-473f-ba46-e98f6ce2049b" providerId="AD" clId="Web-{9437A77F-3B4F-E835-2CE4-685401C9D3EE}" dt="2021-07-01T18:14:07.648" v="1308"/>
        <pc:sldMkLst>
          <pc:docMk/>
          <pc:sldMk cId="1881829419" sldId="385"/>
        </pc:sldMkLst>
      </pc:sldChg>
      <pc:sldChg chg="del">
        <pc:chgData name="Harleen Kaur" userId="S::id65ns02@ubalt.edu::9f7fc1d6-ab67-473f-ba46-e98f6ce2049b" providerId="AD" clId="Web-{9437A77F-3B4F-E835-2CE4-685401C9D3EE}" dt="2021-07-01T18:14:13.633" v="1309"/>
        <pc:sldMkLst>
          <pc:docMk/>
          <pc:sldMk cId="422707379" sldId="386"/>
        </pc:sldMkLst>
      </pc:sldChg>
      <pc:sldChg chg="del">
        <pc:chgData name="Harleen Kaur" userId="S::id65ns02@ubalt.edu::9f7fc1d6-ab67-473f-ba46-e98f6ce2049b" providerId="AD" clId="Web-{9437A77F-3B4F-E835-2CE4-685401C9D3EE}" dt="2021-07-01T18:22:48.010" v="1419"/>
        <pc:sldMkLst>
          <pc:docMk/>
          <pc:sldMk cId="4219912784" sldId="387"/>
        </pc:sldMkLst>
      </pc:sldChg>
      <pc:sldChg chg="addSp modSp modNotes">
        <pc:chgData name="Harleen Kaur" userId="S::id65ns02@ubalt.edu::9f7fc1d6-ab67-473f-ba46-e98f6ce2049b" providerId="AD" clId="Web-{9437A77F-3B4F-E835-2CE4-685401C9D3EE}" dt="2021-07-01T19:02:04.558" v="2179"/>
        <pc:sldMkLst>
          <pc:docMk/>
          <pc:sldMk cId="178630246" sldId="388"/>
        </pc:sldMkLst>
      </pc:sldChg>
      <pc:sldChg chg="del">
        <pc:chgData name="Harleen Kaur" userId="S::id65ns02@ubalt.edu::9f7fc1d6-ab67-473f-ba46-e98f6ce2049b" providerId="AD" clId="Web-{9437A77F-3B4F-E835-2CE4-685401C9D3EE}" dt="2021-07-01T18:32:55.436" v="1542"/>
        <pc:sldMkLst>
          <pc:docMk/>
          <pc:sldMk cId="4060595402" sldId="389"/>
        </pc:sldMkLst>
      </pc:sldChg>
      <pc:sldChg chg="modSp">
        <pc:chgData name="Harleen Kaur" userId="S::id65ns02@ubalt.edu::9f7fc1d6-ab67-473f-ba46-e98f6ce2049b" providerId="AD" clId="Web-{9437A77F-3B4F-E835-2CE4-685401C9D3EE}" dt="2021-07-01T18:36:21.303" v="1665" actId="20577"/>
        <pc:sldMkLst>
          <pc:docMk/>
          <pc:sldMk cId="2186280635" sldId="390"/>
        </pc:sldMkLst>
      </pc:sldChg>
      <pc:sldChg chg="del">
        <pc:chgData name="Harleen Kaur" userId="S::id65ns02@ubalt.edu::9f7fc1d6-ab67-473f-ba46-e98f6ce2049b" providerId="AD" clId="Web-{9437A77F-3B4F-E835-2CE4-685401C9D3EE}" dt="2021-07-01T17:18:56.878" v="598"/>
        <pc:sldMkLst>
          <pc:docMk/>
          <pc:sldMk cId="2966749166" sldId="394"/>
        </pc:sldMkLst>
      </pc:sldChg>
      <pc:sldChg chg="del">
        <pc:chgData name="Harleen Kaur" userId="S::id65ns02@ubalt.edu::9f7fc1d6-ab67-473f-ba46-e98f6ce2049b" providerId="AD" clId="Web-{9437A77F-3B4F-E835-2CE4-685401C9D3EE}" dt="2021-07-01T17:18:59.675" v="599"/>
        <pc:sldMkLst>
          <pc:docMk/>
          <pc:sldMk cId="2094660718" sldId="395"/>
        </pc:sldMkLst>
      </pc:sldChg>
      <pc:sldChg chg="modSp">
        <pc:chgData name="Harleen Kaur" userId="S::id65ns02@ubalt.edu::9f7fc1d6-ab67-473f-ba46-e98f6ce2049b" providerId="AD" clId="Web-{9437A77F-3B4F-E835-2CE4-685401C9D3EE}" dt="2021-07-01T16:34:33.240" v="259" actId="20577"/>
        <pc:sldMkLst>
          <pc:docMk/>
          <pc:sldMk cId="3986757257" sldId="405"/>
        </pc:sldMkLst>
      </pc:sldChg>
      <pc:sldChg chg="modSp new">
        <pc:chgData name="Harleen Kaur" userId="S::id65ns02@ubalt.edu::9f7fc1d6-ab67-473f-ba46-e98f6ce2049b" providerId="AD" clId="Web-{9437A77F-3B4F-E835-2CE4-685401C9D3EE}" dt="2021-07-01T18:36:55.773" v="1668" actId="20577"/>
        <pc:sldMkLst>
          <pc:docMk/>
          <pc:sldMk cId="1199149484" sldId="412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6:43:12.242" v="305" actId="20577"/>
        <pc:sldMkLst>
          <pc:docMk/>
          <pc:sldMk cId="999172385" sldId="413"/>
        </pc:sldMkLst>
      </pc:sldChg>
      <pc:sldChg chg="modSp new">
        <pc:chgData name="Harleen Kaur" userId="S::id65ns02@ubalt.edu::9f7fc1d6-ab67-473f-ba46-e98f6ce2049b" providerId="AD" clId="Web-{9437A77F-3B4F-E835-2CE4-685401C9D3EE}" dt="2021-07-01T16:49:36.864" v="409" actId="20577"/>
        <pc:sldMkLst>
          <pc:docMk/>
          <pc:sldMk cId="1732895745" sldId="414"/>
        </pc:sldMkLst>
      </pc:sldChg>
      <pc:sldChg chg="new del">
        <pc:chgData name="Harleen Kaur" userId="S::id65ns02@ubalt.edu::9f7fc1d6-ab67-473f-ba46-e98f6ce2049b" providerId="AD" clId="Web-{9437A77F-3B4F-E835-2CE4-685401C9D3EE}" dt="2021-07-01T16:49:57.584" v="411"/>
        <pc:sldMkLst>
          <pc:docMk/>
          <pc:sldMk cId="578708492" sldId="415"/>
        </pc:sldMkLst>
      </pc:sldChg>
      <pc:sldChg chg="delSp modSp new">
        <pc:chgData name="Harleen Kaur" userId="S::id65ns02@ubalt.edu::9f7fc1d6-ab67-473f-ba46-e98f6ce2049b" providerId="AD" clId="Web-{9437A77F-3B4F-E835-2CE4-685401C9D3EE}" dt="2021-07-01T16:50:20.053" v="420"/>
        <pc:sldMkLst>
          <pc:docMk/>
          <pc:sldMk cId="3794158611" sldId="41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38:21.526" v="1705"/>
        <pc:sldMkLst>
          <pc:docMk/>
          <pc:sldMk cId="4138222289" sldId="416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39:30.309" v="1734"/>
        <pc:sldMkLst>
          <pc:docMk/>
          <pc:sldMk cId="2175411651" sldId="417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0:54.750" v="1780"/>
        <pc:sldMkLst>
          <pc:docMk/>
          <pc:sldMk cId="2100724894" sldId="418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8:42:40.456" v="1801" actId="14100"/>
        <pc:sldMkLst>
          <pc:docMk/>
          <pc:sldMk cId="2403806824" sldId="419"/>
        </pc:sldMkLst>
      </pc:sldChg>
      <pc:sldChg chg="addSp modSp new">
        <pc:chgData name="Harleen Kaur" userId="S::id65ns02@ubalt.edu::9f7fc1d6-ab67-473f-ba46-e98f6ce2049b" providerId="AD" clId="Web-{9437A77F-3B4F-E835-2CE4-685401C9D3EE}" dt="2021-07-01T17:11:54.754" v="549" actId="14100"/>
        <pc:sldMkLst>
          <pc:docMk/>
          <pc:sldMk cId="1340921819" sldId="420"/>
        </pc:sldMkLst>
      </pc:sldChg>
      <pc:sldChg chg="modSp new">
        <pc:chgData name="Harleen Kaur" userId="S::id65ns02@ubalt.edu::9f7fc1d6-ab67-473f-ba46-e98f6ce2049b" providerId="AD" clId="Web-{9437A77F-3B4F-E835-2CE4-685401C9D3EE}" dt="2021-07-01T18:43:01.691" v="1804" actId="20577"/>
        <pc:sldMkLst>
          <pc:docMk/>
          <pc:sldMk cId="4240302779" sldId="421"/>
        </pc:sldMkLst>
      </pc:sldChg>
      <pc:sldChg chg="modSp new">
        <pc:chgData name="Harleen Kaur" userId="S::id65ns02@ubalt.edu::9f7fc1d6-ab67-473f-ba46-e98f6ce2049b" providerId="AD" clId="Web-{9437A77F-3B4F-E835-2CE4-685401C9D3EE}" dt="2021-07-01T17:23:42.888" v="722" actId="20577"/>
        <pc:sldMkLst>
          <pc:docMk/>
          <pc:sldMk cId="3365135938" sldId="422"/>
        </pc:sldMkLst>
      </pc:sldChg>
      <pc:sldChg chg="delSp modSp new">
        <pc:chgData name="Harleen Kaur" userId="S::id65ns02@ubalt.edu::9f7fc1d6-ab67-473f-ba46-e98f6ce2049b" providerId="AD" clId="Web-{9437A77F-3B4F-E835-2CE4-685401C9D3EE}" dt="2021-07-01T17:24:42.233" v="746"/>
        <pc:sldMkLst>
          <pc:docMk/>
          <pc:sldMk cId="846550841" sldId="423"/>
        </pc:sldMkLst>
      </pc:sldChg>
      <pc:sldChg chg="new del">
        <pc:chgData name="Harleen Kaur" userId="S::id65ns02@ubalt.edu::9f7fc1d6-ab67-473f-ba46-e98f6ce2049b" providerId="AD" clId="Web-{9437A77F-3B4F-E835-2CE4-685401C9D3EE}" dt="2021-07-01T17:24:11.264" v="724"/>
        <pc:sldMkLst>
          <pc:docMk/>
          <pc:sldMk cId="1294733206" sldId="423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4:05.350" v="1835"/>
        <pc:sldMkLst>
          <pc:docMk/>
          <pc:sldMk cId="999398568" sldId="424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5:10.164" v="1861"/>
        <pc:sldMkLst>
          <pc:docMk/>
          <pc:sldMk cId="964025003" sldId="42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7:38.982" v="1914"/>
        <pc:sldMkLst>
          <pc:docMk/>
          <pc:sldMk cId="3902981577" sldId="426"/>
        </pc:sldMkLst>
      </pc:sldChg>
      <pc:sldChg chg="addSp modSp new">
        <pc:chgData name="Harleen Kaur" userId="S::id65ns02@ubalt.edu::9f7fc1d6-ab67-473f-ba46-e98f6ce2049b" providerId="AD" clId="Web-{9437A77F-3B4F-E835-2CE4-685401C9D3EE}" dt="2021-07-01T18:09:10.122" v="1230" actId="20577"/>
        <pc:sldMkLst>
          <pc:docMk/>
          <pc:sldMk cId="1876578526" sldId="427"/>
        </pc:sldMkLst>
      </pc:sldChg>
      <pc:sldChg chg="new del">
        <pc:chgData name="Harleen Kaur" userId="S::id65ns02@ubalt.edu::9f7fc1d6-ab67-473f-ba46-e98f6ce2049b" providerId="AD" clId="Web-{9437A77F-3B4F-E835-2CE4-685401C9D3EE}" dt="2021-07-01T17:43:51.211" v="1036"/>
        <pc:sldMkLst>
          <pc:docMk/>
          <pc:sldMk cId="1475531668" sldId="428"/>
        </pc:sldMkLst>
      </pc:sldChg>
      <pc:sldChg chg="delSp modSp new">
        <pc:chgData name="Harleen Kaur" userId="S::id65ns02@ubalt.edu::9f7fc1d6-ab67-473f-ba46-e98f6ce2049b" providerId="AD" clId="Web-{9437A77F-3B4F-E835-2CE4-685401C9D3EE}" dt="2021-07-01T17:44:04.446" v="1045"/>
        <pc:sldMkLst>
          <pc:docMk/>
          <pc:sldMk cId="3765136305" sldId="428"/>
        </pc:sldMkLst>
      </pc:sldChg>
      <pc:sldChg chg="addSp delSp modSp new modNotes">
        <pc:chgData name="Harleen Kaur" userId="S::id65ns02@ubalt.edu::9f7fc1d6-ab67-473f-ba46-e98f6ce2049b" providerId="AD" clId="Web-{9437A77F-3B4F-E835-2CE4-685401C9D3EE}" dt="2021-07-01T18:48:45.297" v="1941"/>
        <pc:sldMkLst>
          <pc:docMk/>
          <pc:sldMk cId="3292519928" sldId="429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1:02.458" v="1979"/>
        <pc:sldMkLst>
          <pc:docMk/>
          <pc:sldMk cId="2402824038" sldId="430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2:49.431" v="2013"/>
        <pc:sldMkLst>
          <pc:docMk/>
          <pc:sldMk cId="3304247483" sldId="431"/>
        </pc:sldMkLst>
      </pc:sldChg>
      <pc:sldChg chg="addSp modSp new">
        <pc:chgData name="Harleen Kaur" userId="S::id65ns02@ubalt.edu::9f7fc1d6-ab67-473f-ba46-e98f6ce2049b" providerId="AD" clId="Web-{9437A77F-3B4F-E835-2CE4-685401C9D3EE}" dt="2021-07-01T18:54:46.012" v="2037" actId="14100"/>
        <pc:sldMkLst>
          <pc:docMk/>
          <pc:sldMk cId="723158062" sldId="432"/>
        </pc:sldMkLst>
      </pc:sldChg>
      <pc:sldChg chg="modSp new">
        <pc:chgData name="Harleen Kaur" userId="S::id65ns02@ubalt.edu::9f7fc1d6-ab67-473f-ba46-e98f6ce2049b" providerId="AD" clId="Web-{9437A77F-3B4F-E835-2CE4-685401C9D3EE}" dt="2021-07-01T18:13:56.585" v="1307" actId="20577"/>
        <pc:sldMkLst>
          <pc:docMk/>
          <pc:sldMk cId="3725471359" sldId="433"/>
        </pc:sldMkLst>
      </pc:sldChg>
      <pc:sldChg chg="modSp new">
        <pc:chgData name="Harleen Kaur" userId="S::id65ns02@ubalt.edu::9f7fc1d6-ab67-473f-ba46-e98f6ce2049b" providerId="AD" clId="Web-{9437A77F-3B4F-E835-2CE4-685401C9D3EE}" dt="2021-07-01T18:20:23.333" v="1390" actId="20577"/>
        <pc:sldMkLst>
          <pc:docMk/>
          <pc:sldMk cId="500013314" sldId="434"/>
        </pc:sldMkLst>
      </pc:sldChg>
      <pc:sldChg chg="new del">
        <pc:chgData name="Harleen Kaur" userId="S::id65ns02@ubalt.edu::9f7fc1d6-ab67-473f-ba46-e98f6ce2049b" providerId="AD" clId="Web-{9437A77F-3B4F-E835-2CE4-685401C9D3EE}" dt="2021-07-01T18:20:45.381" v="1392"/>
        <pc:sldMkLst>
          <pc:docMk/>
          <pc:sldMk cId="1980488326" sldId="435"/>
        </pc:sldMkLst>
      </pc:sldChg>
      <pc:sldChg chg="delSp modSp new">
        <pc:chgData name="Harleen Kaur" userId="S::id65ns02@ubalt.edu::9f7fc1d6-ab67-473f-ba46-e98f6ce2049b" providerId="AD" clId="Web-{9437A77F-3B4F-E835-2CE4-685401C9D3EE}" dt="2021-07-01T18:21:14.756" v="1411"/>
        <pc:sldMkLst>
          <pc:docMk/>
          <pc:sldMk cId="2155079201" sldId="43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6:16.953" v="2068"/>
        <pc:sldMkLst>
          <pc:docMk/>
          <pc:sldMk cId="2525335445" sldId="436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7:19.689" v="2099"/>
        <pc:sldMkLst>
          <pc:docMk/>
          <pc:sldMk cId="1854780033" sldId="437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8:28:38.443" v="1482" actId="14100"/>
        <pc:sldMkLst>
          <pc:docMk/>
          <pc:sldMk cId="3780473466" sldId="438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Weifeng Xu" userId="e7aed605-a3dd-4d5a-a692-a87037af107b" providerId="ADAL" clId="{DC6547A2-CCA0-4341-80AC-B2CD8A282935}"/>
    <pc:docChg chg="undo custSel addSld delSld modSld sldOrd">
      <pc:chgData name="Weifeng Xu" userId="e7aed605-a3dd-4d5a-a692-a87037af107b" providerId="ADAL" clId="{DC6547A2-CCA0-4341-80AC-B2CD8A282935}" dt="2021-07-27T02:58:01.764" v="3441" actId="47"/>
      <pc:docMkLst>
        <pc:docMk/>
      </pc:docMkLst>
      <pc:sldChg chg="modSp mod ord">
        <pc:chgData name="Weifeng Xu" userId="e7aed605-a3dd-4d5a-a692-a87037af107b" providerId="ADAL" clId="{DC6547A2-CCA0-4341-80AC-B2CD8A282935}" dt="2021-07-26T18:51:32.038" v="1412" actId="114"/>
        <pc:sldMkLst>
          <pc:docMk/>
          <pc:sldMk cId="2149956382" sldId="366"/>
        </pc:sldMkLst>
      </pc:sldChg>
      <pc:sldChg chg="modSp mod">
        <pc:chgData name="Weifeng Xu" userId="e7aed605-a3dd-4d5a-a692-a87037af107b" providerId="ADAL" clId="{DC6547A2-CCA0-4341-80AC-B2CD8A282935}" dt="2021-07-26T14:49:35.495" v="408" actId="6549"/>
        <pc:sldMkLst>
          <pc:docMk/>
          <pc:sldMk cId="2690676310" sldId="396"/>
        </pc:sldMkLst>
      </pc:sldChg>
      <pc:sldChg chg="addSp delSp modSp mod ord">
        <pc:chgData name="Weifeng Xu" userId="e7aed605-a3dd-4d5a-a692-a87037af107b" providerId="ADAL" clId="{DC6547A2-CCA0-4341-80AC-B2CD8A282935}" dt="2021-07-26T18:35:12.294" v="1308" actId="12"/>
        <pc:sldMkLst>
          <pc:docMk/>
          <pc:sldMk cId="3154763750" sldId="397"/>
        </pc:sldMkLst>
      </pc:sldChg>
      <pc:sldChg chg="modSp del mod ord">
        <pc:chgData name="Weifeng Xu" userId="e7aed605-a3dd-4d5a-a692-a87037af107b" providerId="ADAL" clId="{DC6547A2-CCA0-4341-80AC-B2CD8A282935}" dt="2021-07-26T18:29:33.826" v="1254" actId="47"/>
        <pc:sldMkLst>
          <pc:docMk/>
          <pc:sldMk cId="3381154349" sldId="398"/>
        </pc:sldMkLst>
      </pc:sldChg>
      <pc:sldChg chg="del">
        <pc:chgData name="Weifeng Xu" userId="e7aed605-a3dd-4d5a-a692-a87037af107b" providerId="ADAL" clId="{DC6547A2-CCA0-4341-80AC-B2CD8A282935}" dt="2021-07-26T15:14:46.269" v="1033" actId="47"/>
        <pc:sldMkLst>
          <pc:docMk/>
          <pc:sldMk cId="3472143807" sldId="399"/>
        </pc:sldMkLst>
      </pc:sldChg>
      <pc:sldChg chg="delSp modSp mod ord modNotesTx">
        <pc:chgData name="Weifeng Xu" userId="e7aed605-a3dd-4d5a-a692-a87037af107b" providerId="ADAL" clId="{DC6547A2-CCA0-4341-80AC-B2CD8A282935}" dt="2021-07-26T18:44:47.521" v="1394" actId="6549"/>
        <pc:sldMkLst>
          <pc:docMk/>
          <pc:sldMk cId="144230432" sldId="400"/>
        </pc:sldMkLst>
      </pc:sldChg>
      <pc:sldChg chg="delSp modSp mod ord modClrScheme chgLayout">
        <pc:chgData name="Weifeng Xu" userId="e7aed605-a3dd-4d5a-a692-a87037af107b" providerId="ADAL" clId="{DC6547A2-CCA0-4341-80AC-B2CD8A282935}" dt="2021-07-26T18:53:41.746" v="1446"/>
        <pc:sldMkLst>
          <pc:docMk/>
          <pc:sldMk cId="3086783645" sldId="401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20:10:14.687" v="2439" actId="1076"/>
        <pc:sldMkLst>
          <pc:docMk/>
          <pc:sldMk cId="4271356633" sldId="402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20:37:10.668" v="2843" actId="20577"/>
        <pc:sldMkLst>
          <pc:docMk/>
          <pc:sldMk cId="1091736900" sldId="403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19:54:18.297" v="2378" actId="478"/>
        <pc:sldMkLst>
          <pc:docMk/>
          <pc:sldMk cId="319479736" sldId="404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20:36:18.078" v="2832" actId="20577"/>
        <pc:sldMkLst>
          <pc:docMk/>
          <pc:sldMk cId="3986757257" sldId="405"/>
        </pc:sldMkLst>
      </pc:sldChg>
      <pc:sldChg chg="del">
        <pc:chgData name="Weifeng Xu" userId="e7aed605-a3dd-4d5a-a692-a87037af107b" providerId="ADAL" clId="{DC6547A2-CCA0-4341-80AC-B2CD8A282935}" dt="2021-07-27T02:56:54.916" v="3436" actId="47"/>
        <pc:sldMkLst>
          <pc:docMk/>
          <pc:sldMk cId="2886785931" sldId="406"/>
        </pc:sldMkLst>
      </pc:sldChg>
      <pc:sldChg chg="del">
        <pc:chgData name="Weifeng Xu" userId="e7aed605-a3dd-4d5a-a692-a87037af107b" providerId="ADAL" clId="{DC6547A2-CCA0-4341-80AC-B2CD8A282935}" dt="2021-07-27T02:56:58.822" v="3437" actId="47"/>
        <pc:sldMkLst>
          <pc:docMk/>
          <pc:sldMk cId="3546637009" sldId="407"/>
        </pc:sldMkLst>
      </pc:sldChg>
      <pc:sldChg chg="del">
        <pc:chgData name="Weifeng Xu" userId="e7aed605-a3dd-4d5a-a692-a87037af107b" providerId="ADAL" clId="{DC6547A2-CCA0-4341-80AC-B2CD8A282935}" dt="2021-07-27T02:57:02.155" v="3438" actId="47"/>
        <pc:sldMkLst>
          <pc:docMk/>
          <pc:sldMk cId="3271869013" sldId="408"/>
        </pc:sldMkLst>
      </pc:sldChg>
      <pc:sldChg chg="del">
        <pc:chgData name="Weifeng Xu" userId="e7aed605-a3dd-4d5a-a692-a87037af107b" providerId="ADAL" clId="{DC6547A2-CCA0-4341-80AC-B2CD8A282935}" dt="2021-07-27T02:57:29.518" v="3439" actId="47"/>
        <pc:sldMkLst>
          <pc:docMk/>
          <pc:sldMk cId="3654864925" sldId="409"/>
        </pc:sldMkLst>
      </pc:sldChg>
      <pc:sldChg chg="del">
        <pc:chgData name="Weifeng Xu" userId="e7aed605-a3dd-4d5a-a692-a87037af107b" providerId="ADAL" clId="{DC6547A2-CCA0-4341-80AC-B2CD8A282935}" dt="2021-07-27T02:57:55.987" v="3440" actId="47"/>
        <pc:sldMkLst>
          <pc:docMk/>
          <pc:sldMk cId="1970903275" sldId="410"/>
        </pc:sldMkLst>
      </pc:sldChg>
      <pc:sldChg chg="modSp del mod ord">
        <pc:chgData name="Weifeng Xu" userId="e7aed605-a3dd-4d5a-a692-a87037af107b" providerId="ADAL" clId="{DC6547A2-CCA0-4341-80AC-B2CD8A282935}" dt="2021-07-26T19:41:26.460" v="2223" actId="47"/>
        <pc:sldMkLst>
          <pc:docMk/>
          <pc:sldMk cId="1199149484" sldId="412"/>
        </pc:sldMkLst>
      </pc:sldChg>
      <pc:sldChg chg="addSp delSp modSp mod ord">
        <pc:chgData name="Weifeng Xu" userId="e7aed605-a3dd-4d5a-a692-a87037af107b" providerId="ADAL" clId="{DC6547A2-CCA0-4341-80AC-B2CD8A282935}" dt="2021-07-27T02:14:54.038" v="3258" actId="478"/>
        <pc:sldMkLst>
          <pc:docMk/>
          <pc:sldMk cId="496711178" sldId="439"/>
        </pc:sldMkLst>
      </pc:sldChg>
      <pc:sldChg chg="modSp mod ord">
        <pc:chgData name="Weifeng Xu" userId="e7aed605-a3dd-4d5a-a692-a87037af107b" providerId="ADAL" clId="{DC6547A2-CCA0-4341-80AC-B2CD8A282935}" dt="2021-07-27T02:11:53.852" v="3193" actId="6549"/>
        <pc:sldMkLst>
          <pc:docMk/>
          <pc:sldMk cId="2128166042" sldId="441"/>
        </pc:sldMkLst>
      </pc:sldChg>
      <pc:sldChg chg="del">
        <pc:chgData name="Weifeng Xu" userId="e7aed605-a3dd-4d5a-a692-a87037af107b" providerId="ADAL" clId="{DC6547A2-CCA0-4341-80AC-B2CD8A282935}" dt="2021-07-26T19:00:44.608" v="1599" actId="47"/>
        <pc:sldMkLst>
          <pc:docMk/>
          <pc:sldMk cId="260036501" sldId="447"/>
        </pc:sldMkLst>
      </pc:sldChg>
      <pc:sldChg chg="del ord">
        <pc:chgData name="Weifeng Xu" userId="e7aed605-a3dd-4d5a-a692-a87037af107b" providerId="ADAL" clId="{DC6547A2-CCA0-4341-80AC-B2CD8A282935}" dt="2021-07-26T15:25:12.676" v="1231" actId="47"/>
        <pc:sldMkLst>
          <pc:docMk/>
          <pc:sldMk cId="1259972498" sldId="448"/>
        </pc:sldMkLst>
      </pc:sldChg>
      <pc:sldChg chg="modSp mod">
        <pc:chgData name="Weifeng Xu" userId="e7aed605-a3dd-4d5a-a692-a87037af107b" providerId="ADAL" clId="{DC6547A2-CCA0-4341-80AC-B2CD8A282935}" dt="2021-07-26T14:31:24.739" v="188"/>
        <pc:sldMkLst>
          <pc:docMk/>
          <pc:sldMk cId="3186660206" sldId="449"/>
        </pc:sldMkLst>
      </pc:sldChg>
      <pc:sldChg chg="del">
        <pc:chgData name="Weifeng Xu" userId="e7aed605-a3dd-4d5a-a692-a87037af107b" providerId="ADAL" clId="{DC6547A2-CCA0-4341-80AC-B2CD8A282935}" dt="2021-07-27T02:58:01.764" v="3441" actId="47"/>
        <pc:sldMkLst>
          <pc:docMk/>
          <pc:sldMk cId="3474825546" sldId="454"/>
        </pc:sldMkLst>
      </pc:sldChg>
      <pc:sldChg chg="addSp delSp modSp mod setBg modClrScheme chgLayout">
        <pc:chgData name="Weifeng Xu" userId="e7aed605-a3dd-4d5a-a692-a87037af107b" providerId="ADAL" clId="{DC6547A2-CCA0-4341-80AC-B2CD8A282935}" dt="2021-07-26T14:20:15.717" v="70" actId="1076"/>
        <pc:sldMkLst>
          <pc:docMk/>
          <pc:sldMk cId="3315308459" sldId="460"/>
        </pc:sldMkLst>
      </pc:sldChg>
      <pc:sldChg chg="modSp mod ord">
        <pc:chgData name="Weifeng Xu" userId="e7aed605-a3dd-4d5a-a692-a87037af107b" providerId="ADAL" clId="{DC6547A2-CCA0-4341-80AC-B2CD8A282935}" dt="2021-07-26T18:30:31.405" v="1274" actId="6549"/>
        <pc:sldMkLst>
          <pc:docMk/>
          <pc:sldMk cId="3186974808" sldId="461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4:31:31.327" v="190" actId="20577"/>
        <pc:sldMkLst>
          <pc:docMk/>
          <pc:sldMk cId="2314936893" sldId="462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8:50:19.803" v="1401" actId="6549"/>
        <pc:sldMkLst>
          <pc:docMk/>
          <pc:sldMk cId="4046599052" sldId="463"/>
        </pc:sldMkLst>
      </pc:sldChg>
      <pc:sldChg chg="modSp new mod ord">
        <pc:chgData name="Weifeng Xu" userId="e7aed605-a3dd-4d5a-a692-a87037af107b" providerId="ADAL" clId="{DC6547A2-CCA0-4341-80AC-B2CD8A282935}" dt="2021-07-27T02:46:30.923" v="3356" actId="207"/>
        <pc:sldMkLst>
          <pc:docMk/>
          <pc:sldMk cId="1503302510" sldId="464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5:11:40.180" v="1028" actId="20577"/>
        <pc:sldMkLst>
          <pc:docMk/>
          <pc:sldMk cId="22385847" sldId="465"/>
        </pc:sldMkLst>
      </pc:sldChg>
      <pc:sldChg chg="new del">
        <pc:chgData name="Weifeng Xu" userId="e7aed605-a3dd-4d5a-a692-a87037af107b" providerId="ADAL" clId="{DC6547A2-CCA0-4341-80AC-B2CD8A282935}" dt="2021-07-27T02:56:30.267" v="3435" actId="47"/>
        <pc:sldMkLst>
          <pc:docMk/>
          <pc:sldMk cId="2678031117" sldId="466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15:07.446" v="3259" actId="478"/>
        <pc:sldMkLst>
          <pc:docMk/>
          <pc:sldMk cId="1108814938" sldId="467"/>
        </pc:sldMkLst>
      </pc:sldChg>
      <pc:sldChg chg="addSp delSp modSp new mod ord modClrScheme chgLayout">
        <pc:chgData name="Weifeng Xu" userId="e7aed605-a3dd-4d5a-a692-a87037af107b" providerId="ADAL" clId="{DC6547A2-CCA0-4341-80AC-B2CD8A282935}" dt="2021-07-27T02:49:27.796" v="3364" actId="20577"/>
        <pc:sldMkLst>
          <pc:docMk/>
          <pc:sldMk cId="1298092117" sldId="468"/>
        </pc:sldMkLst>
      </pc:sldChg>
      <pc:sldChg chg="modSp add mod">
        <pc:chgData name="Weifeng Xu" userId="e7aed605-a3dd-4d5a-a692-a87037af107b" providerId="ADAL" clId="{DC6547A2-CCA0-4341-80AC-B2CD8A282935}" dt="2021-07-27T02:56:17.059" v="3433" actId="6549"/>
        <pc:sldMkLst>
          <pc:docMk/>
          <pc:sldMk cId="799974314" sldId="469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07:07.622" v="3080" actId="14100"/>
        <pc:sldMkLst>
          <pc:docMk/>
          <pc:sldMk cId="1516792557" sldId="470"/>
        </pc:sldMkLst>
      </pc:sldChg>
      <pc:sldChg chg="modSp add del mod ord">
        <pc:chgData name="Weifeng Xu" userId="e7aed605-a3dd-4d5a-a692-a87037af107b" providerId="ADAL" clId="{DC6547A2-CCA0-4341-80AC-B2CD8A282935}" dt="2021-07-26T20:15:08.956" v="2486" actId="47"/>
        <pc:sldMkLst>
          <pc:docMk/>
          <pc:sldMk cId="1711027781" sldId="470"/>
        </pc:sldMkLst>
      </pc:sldChg>
      <pc:sldChg chg="new del">
        <pc:chgData name="Weifeng Xu" userId="e7aed605-a3dd-4d5a-a692-a87037af107b" providerId="ADAL" clId="{DC6547A2-CCA0-4341-80AC-B2CD8A282935}" dt="2021-07-27T02:56:29.100" v="3434" actId="47"/>
        <pc:sldMkLst>
          <pc:docMk/>
          <pc:sldMk cId="2884589770" sldId="471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53:34.329" v="3432" actId="14100"/>
        <pc:sldMkLst>
          <pc:docMk/>
          <pc:sldMk cId="1640694331" sldId="472"/>
        </pc:sldMkLst>
      </pc:sldChg>
      <pc:sldChg chg="delSp modSp add mod ord">
        <pc:chgData name="Weifeng Xu" userId="e7aed605-a3dd-4d5a-a692-a87037af107b" providerId="ADAL" clId="{DC6547A2-CCA0-4341-80AC-B2CD8A282935}" dt="2021-07-27T02:46:22.721" v="3355" actId="207"/>
        <pc:sldMkLst>
          <pc:docMk/>
          <pc:sldMk cId="305400652" sldId="473"/>
        </pc:sldMkLst>
      </pc:sldChg>
      <pc:sldChg chg="addSp delSp modSp new del mod modClrScheme chgLayout">
        <pc:chgData name="Weifeng Xu" userId="e7aed605-a3dd-4d5a-a692-a87037af107b" providerId="ADAL" clId="{DC6547A2-CCA0-4341-80AC-B2CD8A282935}" dt="2021-07-27T02:18:22.445" v="3300" actId="47"/>
        <pc:sldMkLst>
          <pc:docMk/>
          <pc:sldMk cId="350802218" sldId="474"/>
        </pc:sldMkLst>
      </pc:sldChg>
    </pc:docChg>
  </pc:docChgLst>
  <pc:docChgLst>
    <pc:chgData name="Harleen Kaur" userId="S::id65ns02@ubalt.edu::9f7fc1d6-ab67-473f-ba46-e98f6ce2049b" providerId="AD" clId="Web-{D15A0308-9E2D-B5D0-5115-FC1CFD6F461C}"/>
    <pc:docChg chg="addSld delSld modSld addMainMaster delMainMaster">
      <pc:chgData name="Harleen Kaur" userId="S::id65ns02@ubalt.edu::9f7fc1d6-ab67-473f-ba46-e98f6ce2049b" providerId="AD" clId="Web-{D15A0308-9E2D-B5D0-5115-FC1CFD6F461C}" dt="2021-06-19T20:09:21.105" v="663"/>
      <pc:docMkLst>
        <pc:docMk/>
      </pc:docMkLst>
      <pc:sldChg chg="addSp delSp modSp del">
        <pc:chgData name="Harleen Kaur" userId="S::id65ns02@ubalt.edu::9f7fc1d6-ab67-473f-ba46-e98f6ce2049b" providerId="AD" clId="Web-{D15A0308-9E2D-B5D0-5115-FC1CFD6F461C}" dt="2021-06-19T18:06:50.632" v="9"/>
        <pc:sldMkLst>
          <pc:docMk/>
          <pc:sldMk cId="1070795342" sldId="358"/>
        </pc:sldMkLst>
      </pc:sldChg>
      <pc:sldChg chg="modSp del">
        <pc:chgData name="Harleen Kaur" userId="S::id65ns02@ubalt.edu::9f7fc1d6-ab67-473f-ba46-e98f6ce2049b" providerId="AD" clId="Web-{D15A0308-9E2D-B5D0-5115-FC1CFD6F461C}" dt="2021-06-19T18:07:40.649" v="14"/>
        <pc:sldMkLst>
          <pc:docMk/>
          <pc:sldMk cId="1943206395" sldId="359"/>
        </pc:sldMkLst>
      </pc:sldChg>
      <pc:sldChg chg="modSp del">
        <pc:chgData name="Harleen Kaur" userId="S::id65ns02@ubalt.edu::9f7fc1d6-ab67-473f-ba46-e98f6ce2049b" providerId="AD" clId="Web-{D15A0308-9E2D-B5D0-5115-FC1CFD6F461C}" dt="2021-06-19T18:08:44.635" v="23"/>
        <pc:sldMkLst>
          <pc:docMk/>
          <pc:sldMk cId="3133509530" sldId="360"/>
        </pc:sldMkLst>
      </pc:sldChg>
      <pc:sldChg chg="modSp new">
        <pc:chgData name="Harleen Kaur" userId="S::id65ns02@ubalt.edu::9f7fc1d6-ab67-473f-ba46-e98f6ce2049b" providerId="AD" clId="Web-{D15A0308-9E2D-B5D0-5115-FC1CFD6F461C}" dt="2021-06-19T18:07:55.978" v="18" actId="20577"/>
        <pc:sldMkLst>
          <pc:docMk/>
          <pc:sldMk cId="518853508" sldId="361"/>
        </pc:sldMkLst>
      </pc:sldChg>
      <pc:sldChg chg="modSp new">
        <pc:chgData name="Harleen Kaur" userId="S::id65ns02@ubalt.edu::9f7fc1d6-ab67-473f-ba46-e98f6ce2049b" providerId="AD" clId="Web-{D15A0308-9E2D-B5D0-5115-FC1CFD6F461C}" dt="2021-06-19T18:09:39.231" v="31" actId="1076"/>
        <pc:sldMkLst>
          <pc:docMk/>
          <pc:sldMk cId="538821336" sldId="362"/>
        </pc:sldMkLst>
      </pc:sldChg>
      <pc:sldChg chg="add del">
        <pc:chgData name="Harleen Kaur" userId="S::id65ns02@ubalt.edu::9f7fc1d6-ab67-473f-ba46-e98f6ce2049b" providerId="AD" clId="Web-{D15A0308-9E2D-B5D0-5115-FC1CFD6F461C}" dt="2021-06-19T18:08:26.057" v="20"/>
        <pc:sldMkLst>
          <pc:docMk/>
          <pc:sldMk cId="1399121124" sldId="362"/>
        </pc:sldMkLst>
      </pc:sldChg>
      <pc:sldChg chg="modSp new">
        <pc:chgData name="Harleen Kaur" userId="S::id65ns02@ubalt.edu::9f7fc1d6-ab67-473f-ba46-e98f6ce2049b" providerId="AD" clId="Web-{D15A0308-9E2D-B5D0-5115-FC1CFD6F461C}" dt="2021-06-19T18:10:04.294" v="37" actId="20577"/>
        <pc:sldMkLst>
          <pc:docMk/>
          <pc:sldMk cId="522743250" sldId="363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1:02.374" v="51"/>
        <pc:sldMkLst>
          <pc:docMk/>
          <pc:sldMk cId="3162707779" sldId="364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5:20.303" v="107" actId="14100"/>
        <pc:sldMkLst>
          <pc:docMk/>
          <pc:sldMk cId="1342763562" sldId="365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6:20.726" v="123"/>
        <pc:sldMkLst>
          <pc:docMk/>
          <pc:sldMk cId="2149956382" sldId="366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33:32.127" v="131" actId="14100"/>
        <pc:sldMkLst>
          <pc:docMk/>
          <pc:sldMk cId="1428798357" sldId="367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5:10.614" v="153" actId="14100"/>
        <pc:sldMkLst>
          <pc:docMk/>
          <pc:sldMk cId="4049505772" sldId="368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5:46.615" v="165"/>
        <pc:sldMkLst>
          <pc:docMk/>
          <pc:sldMk cId="3707274105" sldId="369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8:22.603" v="198" actId="20577"/>
        <pc:sldMkLst>
          <pc:docMk/>
          <pc:sldMk cId="463297845" sldId="370"/>
        </pc:sldMkLst>
      </pc:sldChg>
      <pc:sldChg chg="modSp new">
        <pc:chgData name="Harleen Kaur" userId="S::id65ns02@ubalt.edu::9f7fc1d6-ab67-473f-ba46-e98f6ce2049b" providerId="AD" clId="Web-{D15A0308-9E2D-B5D0-5115-FC1CFD6F461C}" dt="2021-06-19T19:38:43.041" v="201" actId="20577"/>
        <pc:sldMkLst>
          <pc:docMk/>
          <pc:sldMk cId="957894643" sldId="371"/>
        </pc:sldMkLst>
      </pc:sldChg>
      <pc:sldChg chg="modSp new">
        <pc:chgData name="Harleen Kaur" userId="S::id65ns02@ubalt.edu::9f7fc1d6-ab67-473f-ba46-e98f6ce2049b" providerId="AD" clId="Web-{D15A0308-9E2D-B5D0-5115-FC1CFD6F461C}" dt="2021-06-19T19:39:02.417" v="204" actId="20577"/>
        <pc:sldMkLst>
          <pc:docMk/>
          <pc:sldMk cId="376485367" sldId="372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41:29.376" v="230" actId="1076"/>
        <pc:sldMkLst>
          <pc:docMk/>
          <pc:sldMk cId="3468930998" sldId="373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3:42.551" v="254" actId="14100"/>
        <pc:sldMkLst>
          <pc:docMk/>
          <pc:sldMk cId="89896237" sldId="374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45:08.553" v="276" actId="1076"/>
        <pc:sldMkLst>
          <pc:docMk/>
          <pc:sldMk cId="48899272" sldId="375"/>
        </pc:sldMkLst>
      </pc:sldChg>
      <pc:sldChg chg="modSp new del">
        <pc:chgData name="Harleen Kaur" userId="S::id65ns02@ubalt.edu::9f7fc1d6-ab67-473f-ba46-e98f6ce2049b" providerId="AD" clId="Web-{D15A0308-9E2D-B5D0-5115-FC1CFD6F461C}" dt="2021-06-19T19:46:46.274" v="298"/>
        <pc:sldMkLst>
          <pc:docMk/>
          <pc:sldMk cId="1718189075" sldId="376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8:15.589" v="331" actId="1076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9:19.591" v="346" actId="20577"/>
        <pc:sldMkLst>
          <pc:docMk/>
          <pc:sldMk cId="1447797136" sldId="378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52:54.065" v="399" actId="14100"/>
        <pc:sldMkLst>
          <pc:docMk/>
          <pc:sldMk cId="714563919" sldId="379"/>
        </pc:sldMkLst>
      </pc:sldChg>
      <pc:sldChg chg="modSp new">
        <pc:chgData name="Harleen Kaur" userId="S::id65ns02@ubalt.edu::9f7fc1d6-ab67-473f-ba46-e98f6ce2049b" providerId="AD" clId="Web-{D15A0308-9E2D-B5D0-5115-FC1CFD6F461C}" dt="2021-06-19T19:53:16.596" v="407" actId="20577"/>
        <pc:sldMkLst>
          <pc:docMk/>
          <pc:sldMk cId="34183985" sldId="380"/>
        </pc:sldMkLst>
      </pc:sldChg>
      <pc:sldChg chg="modSp new">
        <pc:chgData name="Harleen Kaur" userId="S::id65ns02@ubalt.edu::9f7fc1d6-ab67-473f-ba46-e98f6ce2049b" providerId="AD" clId="Web-{D15A0308-9E2D-B5D0-5115-FC1CFD6F461C}" dt="2021-06-19T19:53:51.472" v="415" actId="20577"/>
        <pc:sldMkLst>
          <pc:docMk/>
          <pc:sldMk cId="2697053936" sldId="381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55:06.490" v="462" actId="20577"/>
        <pc:sldMkLst>
          <pc:docMk/>
          <pc:sldMk cId="3491584397" sldId="382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56:41.180" v="492" actId="1076"/>
        <pc:sldMkLst>
          <pc:docMk/>
          <pc:sldMk cId="145533210" sldId="383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59:19.981" v="526" actId="20577"/>
        <pc:sldMkLst>
          <pc:docMk/>
          <pc:sldMk cId="2632199446" sldId="384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20:02:43.361" v="578" actId="1076"/>
        <pc:sldMkLst>
          <pc:docMk/>
          <pc:sldMk cId="1881829419" sldId="385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20:05:01.380" v="593" actId="14100"/>
        <pc:sldMkLst>
          <pc:docMk/>
          <pc:sldMk cId="422707379" sldId="386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5:40.944" v="606" actId="20577"/>
        <pc:sldMkLst>
          <pc:docMk/>
          <pc:sldMk cId="4219912784" sldId="387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7:28.071" v="627" actId="14100"/>
        <pc:sldMkLst>
          <pc:docMk/>
          <pc:sldMk cId="178630246" sldId="388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8:55.589" v="652" actId="14100"/>
        <pc:sldMkLst>
          <pc:docMk/>
          <pc:sldMk cId="4060595402" sldId="389"/>
        </pc:sldMkLst>
      </pc:sldChg>
      <pc:sldChg chg="modSp new">
        <pc:chgData name="Harleen Kaur" userId="S::id65ns02@ubalt.edu::9f7fc1d6-ab67-473f-ba46-e98f6ce2049b" providerId="AD" clId="Web-{D15A0308-9E2D-B5D0-5115-FC1CFD6F461C}" dt="2021-06-19T20:09:17.293" v="662" actId="20577"/>
        <pc:sldMkLst>
          <pc:docMk/>
          <pc:sldMk cId="2186280635" sldId="390"/>
        </pc:sldMkLst>
      </pc:sldChg>
      <pc:sldChg chg="new del">
        <pc:chgData name="Harleen Kaur" userId="S::id65ns02@ubalt.edu::9f7fc1d6-ab67-473f-ba46-e98f6ce2049b" providerId="AD" clId="Web-{D15A0308-9E2D-B5D0-5115-FC1CFD6F461C}" dt="2021-06-19T20:09:21.105" v="663"/>
        <pc:sldMkLst>
          <pc:docMk/>
          <pc:sldMk cId="2772980071" sldId="391"/>
        </pc:sldMkLst>
      </pc:sldChg>
      <pc:sldMasterChg chg="add del addSldLayout delSldLayout">
        <pc:chgData name="Harleen Kaur" userId="S::id65ns02@ubalt.edu::9f7fc1d6-ab67-473f-ba46-e98f6ce2049b" providerId="AD" clId="Web-{D15A0308-9E2D-B5D0-5115-FC1CFD6F461C}" dt="2021-06-19T18:08:26.057" v="20"/>
        <pc:sldMasterMkLst>
          <pc:docMk/>
          <pc:sldMasterMk cId="2460954070" sldId="2147483660"/>
        </pc:sldMasterMkLst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Harleen Kaur" userId="S::id65ns02@ubalt.edu::9f7fc1d6-ab67-473f-ba46-e98f6ce2049b" providerId="AD" clId="Web-{3265D28D-BFCF-D804-1BF4-970D2F3D644A}"/>
    <pc:docChg chg="modSld">
      <pc:chgData name="Harleen Kaur" userId="S::id65ns02@ubalt.edu::9f7fc1d6-ab67-473f-ba46-e98f6ce2049b" providerId="AD" clId="Web-{3265D28D-BFCF-D804-1BF4-970D2F3D644A}" dt="2021-07-19T13:03:59.851" v="1" actId="20577"/>
      <pc:docMkLst>
        <pc:docMk/>
      </pc:docMkLst>
      <pc:sldChg chg="modSp">
        <pc:chgData name="Harleen Kaur" userId="S::id65ns02@ubalt.edu::9f7fc1d6-ab67-473f-ba46-e98f6ce2049b" providerId="AD" clId="Web-{3265D28D-BFCF-D804-1BF4-970D2F3D644A}" dt="2021-07-19T13:03:59.851" v="1" actId="20577"/>
        <pc:sldMkLst>
          <pc:docMk/>
          <pc:sldMk cId="3381154349" sldId="398"/>
        </pc:sldMkLst>
      </pc:sldChg>
    </pc:docChg>
  </pc:docChgLst>
  <pc:docChgLst>
    <pc:chgData name="Harleen Kaur" userId="S::id65ns02@ubalt.edu::9f7fc1d6-ab67-473f-ba46-e98f6ce2049b" providerId="AD" clId="Web-{77B2B8CB-2721-C747-908A-A85217B8C431}"/>
    <pc:docChg chg="modSld">
      <pc:chgData name="Harleen Kaur" userId="S::id65ns02@ubalt.edu::9f7fc1d6-ab67-473f-ba46-e98f6ce2049b" providerId="AD" clId="Web-{77B2B8CB-2721-C747-908A-A85217B8C431}" dt="2021-07-20T21:22:52.109" v="70" actId="14100"/>
      <pc:docMkLst>
        <pc:docMk/>
      </pc:docMkLst>
      <pc:sldChg chg="modSp">
        <pc:chgData name="Harleen Kaur" userId="S::id65ns02@ubalt.edu::9f7fc1d6-ab67-473f-ba46-e98f6ce2049b" providerId="AD" clId="Web-{77B2B8CB-2721-C747-908A-A85217B8C431}" dt="2021-07-20T19:22:21.313" v="11" actId="20577"/>
        <pc:sldMkLst>
          <pc:docMk/>
          <pc:sldMk cId="3381154349" sldId="398"/>
        </pc:sldMkLst>
      </pc:sldChg>
      <pc:sldChg chg="addSp delSp modSp">
        <pc:chgData name="Harleen Kaur" userId="S::id65ns02@ubalt.edu::9f7fc1d6-ab67-473f-ba46-e98f6ce2049b" providerId="AD" clId="Web-{77B2B8CB-2721-C747-908A-A85217B8C431}" dt="2021-07-20T21:22:52.109" v="70" actId="14100"/>
        <pc:sldMkLst>
          <pc:docMk/>
          <pc:sldMk cId="3654864925" sldId="409"/>
        </pc:sldMkLst>
      </pc:sldChg>
      <pc:sldChg chg="modSp">
        <pc:chgData name="Harleen Kaur" userId="S::id65ns02@ubalt.edu::9f7fc1d6-ab67-473f-ba46-e98f6ce2049b" providerId="AD" clId="Web-{77B2B8CB-2721-C747-908A-A85217B8C431}" dt="2021-07-20T20:48:25.747" v="40" actId="20577"/>
        <pc:sldMkLst>
          <pc:docMk/>
          <pc:sldMk cId="496711178" sldId="439"/>
        </pc:sldMkLst>
      </pc:sldChg>
      <pc:sldChg chg="modSp">
        <pc:chgData name="Harleen Kaur" userId="S::id65ns02@ubalt.edu::9f7fc1d6-ab67-473f-ba46-e98f6ce2049b" providerId="AD" clId="Web-{77B2B8CB-2721-C747-908A-A85217B8C431}" dt="2021-07-20T19:42:53.048" v="26" actId="20577"/>
        <pc:sldMkLst>
          <pc:docMk/>
          <pc:sldMk cId="2128166042" sldId="441"/>
        </pc:sldMkLst>
      </pc:sldChg>
    </pc:docChg>
  </pc:docChgLst>
  <pc:docChgLst>
    <pc:chgData name="Harleen Kaur" userId="S::id65ns02@ubalt.edu::9f7fc1d6-ab67-473f-ba46-e98f6ce2049b" providerId="AD" clId="Web-{48AF0FEF-E81B-5489-9ECC-B1B17C031645}"/>
    <pc:docChg chg="addSld delSld modSld sldOrd">
      <pc:chgData name="Harleen Kaur" userId="S::id65ns02@ubalt.edu::9f7fc1d6-ab67-473f-ba46-e98f6ce2049b" providerId="AD" clId="Web-{48AF0FEF-E81B-5489-9ECC-B1B17C031645}" dt="2021-07-23T18:36:15.790" v="326" actId="20577"/>
      <pc:docMkLst>
        <pc:docMk/>
      </pc:docMkLst>
      <pc:sldChg chg="modSp">
        <pc:chgData name="Harleen Kaur" userId="S::id65ns02@ubalt.edu::9f7fc1d6-ab67-473f-ba46-e98f6ce2049b" providerId="AD" clId="Web-{48AF0FEF-E81B-5489-9ECC-B1B17C031645}" dt="2021-07-23T18:36:15.790" v="326" actId="20577"/>
        <pc:sldMkLst>
          <pc:docMk/>
          <pc:sldMk cId="3304247483" sldId="431"/>
        </pc:sldMkLst>
      </pc:sldChg>
      <pc:sldChg chg="del">
        <pc:chgData name="Harleen Kaur" userId="S::id65ns02@ubalt.edu::9f7fc1d6-ab67-473f-ba46-e98f6ce2049b" providerId="AD" clId="Web-{48AF0FEF-E81B-5489-9ECC-B1B17C031645}" dt="2021-07-23T18:25:47.525" v="119"/>
        <pc:sldMkLst>
          <pc:docMk/>
          <pc:sldMk cId="1038640585" sldId="444"/>
        </pc:sldMkLst>
      </pc:sldChg>
      <pc:sldChg chg="modSp">
        <pc:chgData name="Harleen Kaur" userId="S::id65ns02@ubalt.edu::9f7fc1d6-ab67-473f-ba46-e98f6ce2049b" providerId="AD" clId="Web-{48AF0FEF-E81B-5489-9ECC-B1B17C031645}" dt="2021-07-23T18:20:12.658" v="31" actId="20577"/>
        <pc:sldMkLst>
          <pc:docMk/>
          <pc:sldMk cId="260036501" sldId="447"/>
        </pc:sldMkLst>
      </pc:sldChg>
      <pc:sldChg chg="del ord">
        <pc:chgData name="Harleen Kaur" userId="S::id65ns02@ubalt.edu::9f7fc1d6-ab67-473f-ba46-e98f6ce2049b" providerId="AD" clId="Web-{48AF0FEF-E81B-5489-9ECC-B1B17C031645}" dt="2021-07-23T18:35:46.414" v="323"/>
        <pc:sldMkLst>
          <pc:docMk/>
          <pc:sldMk cId="4202027213" sldId="456"/>
        </pc:sldMkLst>
      </pc:sldChg>
      <pc:sldChg chg="modSp">
        <pc:chgData name="Harleen Kaur" userId="S::id65ns02@ubalt.edu::9f7fc1d6-ab67-473f-ba46-e98f6ce2049b" providerId="AD" clId="Web-{48AF0FEF-E81B-5489-9ECC-B1B17C031645}" dt="2021-07-23T18:27:14.652" v="213" actId="20577"/>
        <pc:sldMkLst>
          <pc:docMk/>
          <pc:sldMk cId="2830511723" sldId="457"/>
        </pc:sldMkLst>
      </pc:sldChg>
      <pc:sldChg chg="modSp new">
        <pc:chgData name="Harleen Kaur" userId="S::id65ns02@ubalt.edu::9f7fc1d6-ab67-473f-ba46-e98f6ce2049b" providerId="AD" clId="Web-{48AF0FEF-E81B-5489-9ECC-B1B17C031645}" dt="2021-07-23T18:25:40.759" v="118" actId="20577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48AF0FEF-E81B-5489-9ECC-B1B17C031645}" dt="2021-07-23T18:35:43.586" v="322" actId="20577"/>
        <pc:sldMkLst>
          <pc:docMk/>
          <pc:sldMk cId="4113545877" sldId="459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Harleen Kaur" userId="S::id65ns02@ubalt.edu::9f7fc1d6-ab67-473f-ba46-e98f6ce2049b" providerId="AD" clId="Web-{4056CA02-7D56-07FE-5B78-1C3419CDBD2B}"/>
    <pc:docChg chg="modSld">
      <pc:chgData name="Harleen Kaur" userId="S::id65ns02@ubalt.edu::9f7fc1d6-ab67-473f-ba46-e98f6ce2049b" providerId="AD" clId="Web-{4056CA02-7D56-07FE-5B78-1C3419CDBD2B}" dt="2021-07-07T21:12:20.283" v="0" actId="20577"/>
      <pc:docMkLst>
        <pc:docMk/>
      </pc:docMkLst>
      <pc:sldChg chg="modSp">
        <pc:chgData name="Harleen Kaur" userId="S::id65ns02@ubalt.edu::9f7fc1d6-ab67-473f-ba46-e98f6ce2049b" providerId="AD" clId="Web-{4056CA02-7D56-07FE-5B78-1C3419CDBD2B}" dt="2021-07-07T21:12:20.283" v="0" actId="20577"/>
        <pc:sldMkLst>
          <pc:docMk/>
          <pc:sldMk cId="496711178" sldId="439"/>
        </pc:sldMkLst>
      </pc:sldChg>
    </pc:docChg>
  </pc:docChgLst>
  <pc:docChgLst>
    <pc:chgData name="Harleen Kaur" userId="S::id65ns02@ubalt.edu::9f7fc1d6-ab67-473f-ba46-e98f6ce2049b" providerId="AD" clId="Web-{BD0535AF-9794-5F8B-787E-DFAC7A235281}"/>
    <pc:docChg chg="modSld">
      <pc:chgData name="Harleen Kaur" userId="S::id65ns02@ubalt.edu::9f7fc1d6-ab67-473f-ba46-e98f6ce2049b" providerId="AD" clId="Web-{BD0535AF-9794-5F8B-787E-DFAC7A235281}" dt="2021-06-21T12:12:57.254" v="5" actId="1076"/>
      <pc:docMkLst>
        <pc:docMk/>
      </pc:docMkLst>
      <pc:sldChg chg="modSp">
        <pc:chgData name="Harleen Kaur" userId="S::id65ns02@ubalt.edu::9f7fc1d6-ab67-473f-ba46-e98f6ce2049b" providerId="AD" clId="Web-{BD0535AF-9794-5F8B-787E-DFAC7A235281}" dt="2021-06-20T17:50:55.534" v="2" actId="20577"/>
        <pc:sldMkLst>
          <pc:docMk/>
          <pc:sldMk cId="538821336" sldId="362"/>
        </pc:sldMkLst>
      </pc:sldChg>
      <pc:sldChg chg="modSp">
        <pc:chgData name="Harleen Kaur" userId="S::id65ns02@ubalt.edu::9f7fc1d6-ab67-473f-ba46-e98f6ce2049b" providerId="AD" clId="Web-{BD0535AF-9794-5F8B-787E-DFAC7A235281}" dt="2021-06-21T12:12:23.691" v="3" actId="20577"/>
        <pc:sldMkLst>
          <pc:docMk/>
          <pc:sldMk cId="1342763562" sldId="365"/>
        </pc:sldMkLst>
      </pc:sldChg>
      <pc:sldChg chg="addSp modSp">
        <pc:chgData name="Harleen Kaur" userId="S::id65ns02@ubalt.edu::9f7fc1d6-ab67-473f-ba46-e98f6ce2049b" providerId="AD" clId="Web-{BD0535AF-9794-5F8B-787E-DFAC7A235281}" dt="2021-06-21T12:12:57.254" v="5" actId="1076"/>
        <pc:sldMkLst>
          <pc:docMk/>
          <pc:sldMk cId="3707274105" sldId="369"/>
        </pc:sldMkLst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99AACF8C-B4E8-6E19-5ECC-222BD065AE8A}"/>
    <pc:docChg chg="addSld delSld modSld">
      <pc:chgData name="Harleen Kaur" userId="S::id65ns02@ubalt.edu::9f7fc1d6-ab67-473f-ba46-e98f6ce2049b" providerId="AD" clId="Web-{99AACF8C-B4E8-6E19-5ECC-222BD065AE8A}" dt="2021-06-24T00:27:14.827" v="902"/>
      <pc:docMkLst>
        <pc:docMk/>
      </pc:docMkLst>
      <pc:sldChg chg="addSp delSp modSp mod setBg setClrOvrMap">
        <pc:chgData name="Harleen Kaur" userId="S::id65ns02@ubalt.edu::9f7fc1d6-ab67-473f-ba46-e98f6ce2049b" providerId="AD" clId="Web-{99AACF8C-B4E8-6E19-5ECC-222BD065AE8A}" dt="2021-06-23T20:10:00.845" v="30" actId="1076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99AACF8C-B4E8-6E19-5ECC-222BD065AE8A}" dt="2021-06-23T20:11:50.331" v="31"/>
        <pc:sldMkLst>
          <pc:docMk/>
          <pc:sldMk cId="538821336" sldId="362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3T20:22:32.420" v="71" actId="14100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99AACF8C-B4E8-6E19-5ECC-222BD065AE8A}" dt="2021-06-23T20:48:48.884" v="296"/>
        <pc:sldMkLst>
          <pc:docMk/>
          <pc:sldMk cId="1342763562" sldId="365"/>
        </pc:sldMkLst>
      </pc:sldChg>
      <pc:sldChg chg="del">
        <pc:chgData name="Harleen Kaur" userId="S::id65ns02@ubalt.edu::9f7fc1d6-ab67-473f-ba46-e98f6ce2049b" providerId="AD" clId="Web-{99AACF8C-B4E8-6E19-5ECC-222BD065AE8A}" dt="2021-06-23T22:37:32.702" v="348"/>
        <pc:sldMkLst>
          <pc:docMk/>
          <pc:sldMk cId="1428798357" sldId="367"/>
        </pc:sldMkLst>
      </pc:sldChg>
      <pc:sldChg chg="del">
        <pc:chgData name="Harleen Kaur" userId="S::id65ns02@ubalt.edu::9f7fc1d6-ab67-473f-ba46-e98f6ce2049b" providerId="AD" clId="Web-{99AACF8C-B4E8-6E19-5ECC-222BD065AE8A}" dt="2021-06-23T22:37:50.140" v="349"/>
        <pc:sldMkLst>
          <pc:docMk/>
          <pc:sldMk cId="4049505772" sldId="368"/>
        </pc:sldMkLst>
      </pc:sldChg>
      <pc:sldChg chg="del">
        <pc:chgData name="Harleen Kaur" userId="S::id65ns02@ubalt.edu::9f7fc1d6-ab67-473f-ba46-e98f6ce2049b" providerId="AD" clId="Web-{99AACF8C-B4E8-6E19-5ECC-222BD065AE8A}" dt="2021-06-23T22:41:08.364" v="366"/>
        <pc:sldMkLst>
          <pc:docMk/>
          <pc:sldMk cId="3707274105" sldId="369"/>
        </pc:sldMkLst>
      </pc:sldChg>
      <pc:sldChg chg="modSp mod setBg">
        <pc:chgData name="Harleen Kaur" userId="S::id65ns02@ubalt.edu::9f7fc1d6-ab67-473f-ba46-e98f6ce2049b" providerId="AD" clId="Web-{99AACF8C-B4E8-6E19-5ECC-222BD065AE8A}" dt="2021-06-23T23:16:40.508" v="503" actId="20577"/>
        <pc:sldMkLst>
          <pc:docMk/>
          <pc:sldMk cId="463297845" sldId="370"/>
        </pc:sldMkLst>
      </pc:sldChg>
      <pc:sldChg chg="addSp modSp mod setBg">
        <pc:chgData name="Harleen Kaur" userId="S::id65ns02@ubalt.edu::9f7fc1d6-ab67-473f-ba46-e98f6ce2049b" providerId="AD" clId="Web-{99AACF8C-B4E8-6E19-5ECC-222BD065AE8A}" dt="2021-06-23T23:47:20.396" v="688"/>
        <pc:sldMkLst>
          <pc:docMk/>
          <pc:sldMk cId="957894643" sldId="371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4T00:01:17.737" v="763" actId="20577"/>
        <pc:sldMkLst>
          <pc:docMk/>
          <pc:sldMk cId="376485367" sldId="372"/>
        </pc:sldMkLst>
      </pc:sldChg>
      <pc:sldChg chg="modSp del">
        <pc:chgData name="Harleen Kaur" userId="S::id65ns02@ubalt.edu::9f7fc1d6-ab67-473f-ba46-e98f6ce2049b" providerId="AD" clId="Web-{99AACF8C-B4E8-6E19-5ECC-222BD065AE8A}" dt="2021-06-24T00:26:56.561" v="899"/>
        <pc:sldMkLst>
          <pc:docMk/>
          <pc:sldMk cId="3468930998" sldId="373"/>
        </pc:sldMkLst>
      </pc:sldChg>
      <pc:sldChg chg="del">
        <pc:chgData name="Harleen Kaur" userId="S::id65ns02@ubalt.edu::9f7fc1d6-ab67-473f-ba46-e98f6ce2049b" providerId="AD" clId="Web-{99AACF8C-B4E8-6E19-5ECC-222BD065AE8A}" dt="2021-06-24T00:26:58.499" v="900"/>
        <pc:sldMkLst>
          <pc:docMk/>
          <pc:sldMk cId="89896237" sldId="374"/>
        </pc:sldMkLst>
      </pc:sldChg>
      <pc:sldChg chg="del">
        <pc:chgData name="Harleen Kaur" userId="S::id65ns02@ubalt.edu::9f7fc1d6-ab67-473f-ba46-e98f6ce2049b" providerId="AD" clId="Web-{99AACF8C-B4E8-6E19-5ECC-222BD065AE8A}" dt="2021-06-24T00:27:12.030" v="901"/>
        <pc:sldMkLst>
          <pc:docMk/>
          <pc:sldMk cId="48899272" sldId="375"/>
        </pc:sldMkLst>
      </pc:sldChg>
      <pc:sldChg chg="del">
        <pc:chgData name="Harleen Kaur" userId="S::id65ns02@ubalt.edu::9f7fc1d6-ab67-473f-ba46-e98f6ce2049b" providerId="AD" clId="Web-{99AACF8C-B4E8-6E19-5ECC-222BD065AE8A}" dt="2021-06-24T00:27:14.827" v="902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0:47:21.101" v="295" actId="14100"/>
        <pc:sldMkLst>
          <pc:docMk/>
          <pc:sldMk cId="3664989842" sldId="391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3:48:22.475" v="702" actId="20577"/>
        <pc:sldMkLst>
          <pc:docMk/>
          <pc:sldMk cId="3404756224" sldId="392"/>
        </pc:sldMkLst>
      </pc:sldChg>
      <pc:sldChg chg="addSp delSp modSp new mod setBg addAnim">
        <pc:chgData name="Harleen Kaur" userId="S::id65ns02@ubalt.edu::9f7fc1d6-ab67-473f-ba46-e98f6ce2049b" providerId="AD" clId="Web-{99AACF8C-B4E8-6E19-5ECC-222BD065AE8A}" dt="2021-06-23T23:46:34.019" v="665" actId="20577"/>
        <pc:sldMkLst>
          <pc:docMk/>
          <pc:sldMk cId="3289249383" sldId="393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4T00:15:41.545" v="803" actId="14100"/>
        <pc:sldMkLst>
          <pc:docMk/>
          <pc:sldMk cId="2966749166" sldId="394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4T00:24:08.948" v="898" actId="20577"/>
        <pc:sldMkLst>
          <pc:docMk/>
          <pc:sldMk cId="2094660718" sldId="395"/>
        </pc:sldMkLst>
      </pc:sldChg>
    </pc:docChg>
  </pc:docChgLst>
  <pc:docChgLst>
    <pc:chgData name="Weifeng Xu" userId="e7aed605-a3dd-4d5a-a692-a87037af107b" providerId="ADAL" clId="{F99F8FFF-BA20-43EA-924B-4DF5D2A785F3}"/>
    <pc:docChg chg="undo redo custSel addSld delSld modSld sldOrd">
      <pc:chgData name="Weifeng Xu" userId="e7aed605-a3dd-4d5a-a692-a87037af107b" providerId="ADAL" clId="{F99F8FFF-BA20-43EA-924B-4DF5D2A785F3}" dt="2025-11-01T15:50:20.848" v="1144" actId="20577"/>
      <pc:docMkLst>
        <pc:docMk/>
      </pc:docMkLst>
      <pc:sldChg chg="addSp delSp modSp mod modClrScheme chgLayout">
        <pc:chgData name="Weifeng Xu" userId="e7aed605-a3dd-4d5a-a692-a87037af107b" providerId="ADAL" clId="{F99F8FFF-BA20-43EA-924B-4DF5D2A785F3}" dt="2025-11-01T15:50:20.848" v="1144" actId="20577"/>
        <pc:sldMkLst>
          <pc:docMk/>
          <pc:sldMk cId="178630246" sldId="388"/>
        </pc:sldMkLst>
        <pc:spChg chg="add mod ord">
          <ac:chgData name="Weifeng Xu" userId="e7aed605-a3dd-4d5a-a692-a87037af107b" providerId="ADAL" clId="{F99F8FFF-BA20-43EA-924B-4DF5D2A785F3}" dt="2025-11-01T15:47:00.279" v="1135" actId="20577"/>
          <ac:spMkLst>
            <pc:docMk/>
            <pc:sldMk cId="178630246" sldId="388"/>
            <ac:spMk id="2" creationId="{AEB29704-07AE-8167-9DAB-003B11034D2D}"/>
          </ac:spMkLst>
        </pc:spChg>
        <pc:spChg chg="mod">
          <ac:chgData name="Weifeng Xu" userId="e7aed605-a3dd-4d5a-a692-a87037af107b" providerId="ADAL" clId="{F99F8FFF-BA20-43EA-924B-4DF5D2A785F3}" dt="2025-11-01T15:50:20.848" v="1144" actId="20577"/>
          <ac:spMkLst>
            <pc:docMk/>
            <pc:sldMk cId="178630246" sldId="388"/>
            <ac:spMk id="3" creationId="{E0AF616E-0636-4BD5-B206-9D1894A2B25A}"/>
          </ac:spMkLst>
        </pc:spChg>
        <pc:spChg chg="del">
          <ac:chgData name="Weifeng Xu" userId="e7aed605-a3dd-4d5a-a692-a87037af107b" providerId="ADAL" clId="{F99F8FFF-BA20-43EA-924B-4DF5D2A785F3}" dt="2025-11-01T15:46:41.622" v="1090" actId="478"/>
          <ac:spMkLst>
            <pc:docMk/>
            <pc:sldMk cId="178630246" sldId="388"/>
            <ac:spMk id="9" creationId="{044D2757-19DE-491E-AF8C-32FA75F3D37F}"/>
          </ac:spMkLst>
        </pc:spChg>
      </pc:sldChg>
      <pc:sldChg chg="modSp mod">
        <pc:chgData name="Weifeng Xu" userId="e7aed605-a3dd-4d5a-a692-a87037af107b" providerId="ADAL" clId="{F99F8FFF-BA20-43EA-924B-4DF5D2A785F3}" dt="2025-10-30T19:40:39.267" v="6" actId="20577"/>
        <pc:sldMkLst>
          <pc:docMk/>
          <pc:sldMk cId="2186280635" sldId="390"/>
        </pc:sldMkLst>
        <pc:spChg chg="mod">
          <ac:chgData name="Weifeng Xu" userId="e7aed605-a3dd-4d5a-a692-a87037af107b" providerId="ADAL" clId="{F99F8FFF-BA20-43EA-924B-4DF5D2A785F3}" dt="2025-10-30T19:40:39.267" v="6" actId="20577"/>
          <ac:spMkLst>
            <pc:docMk/>
            <pc:sldMk cId="2186280635" sldId="390"/>
            <ac:spMk id="3" creationId="{29479DD4-FAE8-42BB-9C4F-76FA8E21A35D}"/>
          </ac:spMkLst>
        </pc:spChg>
      </pc:sldChg>
      <pc:sldChg chg="modSp mod">
        <pc:chgData name="Weifeng Xu" userId="e7aed605-a3dd-4d5a-a692-a87037af107b" providerId="ADAL" clId="{F99F8FFF-BA20-43EA-924B-4DF5D2A785F3}" dt="2025-10-30T20:52:40.700" v="95" actId="20577"/>
        <pc:sldMkLst>
          <pc:docMk/>
          <pc:sldMk cId="2402824038" sldId="430"/>
        </pc:sldMkLst>
        <pc:spChg chg="mod">
          <ac:chgData name="Weifeng Xu" userId="e7aed605-a3dd-4d5a-a692-a87037af107b" providerId="ADAL" clId="{F99F8FFF-BA20-43EA-924B-4DF5D2A785F3}" dt="2025-10-30T20:52:40.700" v="95" actId="20577"/>
          <ac:spMkLst>
            <pc:docMk/>
            <pc:sldMk cId="2402824038" sldId="430"/>
            <ac:spMk id="5" creationId="{7F195220-1348-9AD9-2C02-8BCA979D421A}"/>
          </ac:spMkLst>
        </pc:spChg>
      </pc:sldChg>
      <pc:sldChg chg="ord">
        <pc:chgData name="Weifeng Xu" userId="e7aed605-a3dd-4d5a-a692-a87037af107b" providerId="ADAL" clId="{F99F8FFF-BA20-43EA-924B-4DF5D2A785F3}" dt="2025-11-01T13:14:37.620" v="654"/>
        <pc:sldMkLst>
          <pc:docMk/>
          <pc:sldMk cId="500013314" sldId="434"/>
        </pc:sldMkLst>
      </pc:sldChg>
      <pc:sldChg chg="ord">
        <pc:chgData name="Weifeng Xu" userId="e7aed605-a3dd-4d5a-a692-a87037af107b" providerId="ADAL" clId="{F99F8FFF-BA20-43EA-924B-4DF5D2A785F3}" dt="2025-11-01T13:14:37.620" v="654"/>
        <pc:sldMkLst>
          <pc:docMk/>
          <pc:sldMk cId="3862024830" sldId="455"/>
        </pc:sldMkLst>
      </pc:sldChg>
      <pc:sldChg chg="modSp mod">
        <pc:chgData name="Weifeng Xu" userId="e7aed605-a3dd-4d5a-a692-a87037af107b" providerId="ADAL" clId="{F99F8FFF-BA20-43EA-924B-4DF5D2A785F3}" dt="2025-11-01T13:40:34.006" v="733" actId="20577"/>
        <pc:sldMkLst>
          <pc:docMk/>
          <pc:sldMk cId="4176315126" sldId="485"/>
        </pc:sldMkLst>
        <pc:spChg chg="mod">
          <ac:chgData name="Weifeng Xu" userId="e7aed605-a3dd-4d5a-a692-a87037af107b" providerId="ADAL" clId="{F99F8FFF-BA20-43EA-924B-4DF5D2A785F3}" dt="2025-11-01T13:40:34.006" v="733" actId="20577"/>
          <ac:spMkLst>
            <pc:docMk/>
            <pc:sldMk cId="4176315126" sldId="485"/>
            <ac:spMk id="2" creationId="{3958F569-E1F0-4DC8-BA00-2599CF31EBC0}"/>
          </ac:spMkLst>
        </pc:spChg>
      </pc:sldChg>
      <pc:sldChg chg="addSp modSp mod">
        <pc:chgData name="Weifeng Xu" userId="e7aed605-a3dd-4d5a-a692-a87037af107b" providerId="ADAL" clId="{F99F8FFF-BA20-43EA-924B-4DF5D2A785F3}" dt="2025-10-30T20:08:27.134" v="34" actId="14100"/>
        <pc:sldMkLst>
          <pc:docMk/>
          <pc:sldMk cId="2777357418" sldId="486"/>
        </pc:sldMkLst>
        <pc:spChg chg="mod">
          <ac:chgData name="Weifeng Xu" userId="e7aed605-a3dd-4d5a-a692-a87037af107b" providerId="ADAL" clId="{F99F8FFF-BA20-43EA-924B-4DF5D2A785F3}" dt="2025-10-30T20:02:56.175" v="13" actId="5793"/>
          <ac:spMkLst>
            <pc:docMk/>
            <pc:sldMk cId="2777357418" sldId="486"/>
            <ac:spMk id="3" creationId="{CD415336-0926-4BBA-B627-1B412F6FBADB}"/>
          </ac:spMkLst>
        </pc:spChg>
      </pc:sldChg>
      <pc:sldChg chg="modSp mod">
        <pc:chgData name="Weifeng Xu" userId="e7aed605-a3dd-4d5a-a692-a87037af107b" providerId="ADAL" clId="{F99F8FFF-BA20-43EA-924B-4DF5D2A785F3}" dt="2025-10-30T20:52:53.242" v="98" actId="20577"/>
        <pc:sldMkLst>
          <pc:docMk/>
          <pc:sldMk cId="3700562583" sldId="499"/>
        </pc:sldMkLst>
        <pc:spChg chg="mod">
          <ac:chgData name="Weifeng Xu" userId="e7aed605-a3dd-4d5a-a692-a87037af107b" providerId="ADAL" clId="{F99F8FFF-BA20-43EA-924B-4DF5D2A785F3}" dt="2025-10-30T20:52:53.242" v="98" actId="20577"/>
          <ac:spMkLst>
            <pc:docMk/>
            <pc:sldMk cId="3700562583" sldId="499"/>
            <ac:spMk id="4" creationId="{F96F741E-1D0F-6944-2000-0355A8069514}"/>
          </ac:spMkLst>
        </pc:spChg>
      </pc:sldChg>
      <pc:sldChg chg="modSp mod">
        <pc:chgData name="Weifeng Xu" userId="e7aed605-a3dd-4d5a-a692-a87037af107b" providerId="ADAL" clId="{F99F8FFF-BA20-43EA-924B-4DF5D2A785F3}" dt="2025-11-01T13:15:56.786" v="671" actId="20577"/>
        <pc:sldMkLst>
          <pc:docMk/>
          <pc:sldMk cId="139631025" sldId="501"/>
        </pc:sldMkLst>
        <pc:spChg chg="mod">
          <ac:chgData name="Weifeng Xu" userId="e7aed605-a3dd-4d5a-a692-a87037af107b" providerId="ADAL" clId="{F99F8FFF-BA20-43EA-924B-4DF5D2A785F3}" dt="2025-11-01T13:15:56.786" v="671" actId="20577"/>
          <ac:spMkLst>
            <pc:docMk/>
            <pc:sldMk cId="139631025" sldId="501"/>
            <ac:spMk id="3" creationId="{DE781E04-C954-5623-E07A-BE166DC7D838}"/>
          </ac:spMkLst>
        </pc:spChg>
      </pc:sldChg>
      <pc:sldChg chg="addSp delSp modSp new mod modClrScheme chgLayout">
        <pc:chgData name="Weifeng Xu" userId="e7aed605-a3dd-4d5a-a692-a87037af107b" providerId="ADAL" clId="{F99F8FFF-BA20-43EA-924B-4DF5D2A785F3}" dt="2025-10-30T20:43:23.531" v="46" actId="1076"/>
        <pc:sldMkLst>
          <pc:docMk/>
          <pc:sldMk cId="2073144987" sldId="511"/>
        </pc:sldMkLst>
        <pc:spChg chg="add mod ord">
          <ac:chgData name="Weifeng Xu" userId="e7aed605-a3dd-4d5a-a692-a87037af107b" providerId="ADAL" clId="{F99F8FFF-BA20-43EA-924B-4DF5D2A785F3}" dt="2025-10-30T20:05:50.856" v="21"/>
          <ac:spMkLst>
            <pc:docMk/>
            <pc:sldMk cId="2073144987" sldId="511"/>
            <ac:spMk id="4" creationId="{93C53D0B-A8AA-6AC3-04AA-05231237C255}"/>
          </ac:spMkLst>
        </pc:spChg>
        <pc:spChg chg="add mod ord">
          <ac:chgData name="Weifeng Xu" userId="e7aed605-a3dd-4d5a-a692-a87037af107b" providerId="ADAL" clId="{F99F8FFF-BA20-43EA-924B-4DF5D2A785F3}" dt="2025-10-30T20:06:04.082" v="22"/>
          <ac:spMkLst>
            <pc:docMk/>
            <pc:sldMk cId="2073144987" sldId="511"/>
            <ac:spMk id="5" creationId="{CCC6565A-5290-4167-C00A-74CCABC9ADF9}"/>
          </ac:spMkLst>
        </pc:spChg>
        <pc:picChg chg="add mod modCrop">
          <ac:chgData name="Weifeng Xu" userId="e7aed605-a3dd-4d5a-a692-a87037af107b" providerId="ADAL" clId="{F99F8FFF-BA20-43EA-924B-4DF5D2A785F3}" dt="2025-10-30T20:43:23.531" v="46" actId="1076"/>
          <ac:picMkLst>
            <pc:docMk/>
            <pc:sldMk cId="2073144987" sldId="511"/>
            <ac:picMk id="7" creationId="{8ECD01B8-DCE7-CB43-0F68-3B4D1DAC38F5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0-30T20:49:31.301" v="80" actId="1076"/>
        <pc:sldMkLst>
          <pc:docMk/>
          <pc:sldMk cId="744610443" sldId="512"/>
        </pc:sldMkLst>
        <pc:graphicFrameChg chg="add mod modGraphic">
          <ac:chgData name="Weifeng Xu" userId="e7aed605-a3dd-4d5a-a692-a87037af107b" providerId="ADAL" clId="{F99F8FFF-BA20-43EA-924B-4DF5D2A785F3}" dt="2025-10-30T20:49:28.569" v="79" actId="14734"/>
          <ac:graphicFrameMkLst>
            <pc:docMk/>
            <pc:sldMk cId="744610443" sldId="512"/>
            <ac:graphicFrameMk id="8" creationId="{2E784735-20FD-A76F-43A3-5BF702F2DF32}"/>
          </ac:graphicFrameMkLst>
        </pc:graphicFrameChg>
        <pc:picChg chg="add mod">
          <ac:chgData name="Weifeng Xu" userId="e7aed605-a3dd-4d5a-a692-a87037af107b" providerId="ADAL" clId="{F99F8FFF-BA20-43EA-924B-4DF5D2A785F3}" dt="2025-10-30T20:49:12.390" v="73" actId="14100"/>
          <ac:picMkLst>
            <pc:docMk/>
            <pc:sldMk cId="744610443" sldId="512"/>
            <ac:picMk id="5" creationId="{A202AE31-9011-FEBE-7F4E-64B0C7564823}"/>
          </ac:picMkLst>
        </pc:picChg>
        <pc:picChg chg="add mod">
          <ac:chgData name="Weifeng Xu" userId="e7aed605-a3dd-4d5a-a692-a87037af107b" providerId="ADAL" clId="{F99F8FFF-BA20-43EA-924B-4DF5D2A785F3}" dt="2025-10-30T20:49:31.301" v="80" actId="1076"/>
          <ac:picMkLst>
            <pc:docMk/>
            <pc:sldMk cId="744610443" sldId="512"/>
            <ac:picMk id="10" creationId="{3A4477DA-8B38-95C2-6053-15840A721982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1-01T13:50:23.977" v="738" actId="6549"/>
        <pc:sldMkLst>
          <pc:docMk/>
          <pc:sldMk cId="197274787" sldId="513"/>
        </pc:sldMkLst>
        <pc:spChg chg="add mod ord">
          <ac:chgData name="Weifeng Xu" userId="e7aed605-a3dd-4d5a-a692-a87037af107b" providerId="ADAL" clId="{F99F8FFF-BA20-43EA-924B-4DF5D2A785F3}" dt="2025-11-01T13:50:23.977" v="738" actId="6549"/>
          <ac:spMkLst>
            <pc:docMk/>
            <pc:sldMk cId="197274787" sldId="513"/>
            <ac:spMk id="2" creationId="{EFADD9B6-5C07-939B-2029-B050BF9CF3BB}"/>
          </ac:spMkLst>
        </pc:spChg>
        <pc:picChg chg="add mod">
          <ac:chgData name="Weifeng Xu" userId="e7aed605-a3dd-4d5a-a692-a87037af107b" providerId="ADAL" clId="{F99F8FFF-BA20-43EA-924B-4DF5D2A785F3}" dt="2025-11-01T13:07:46.163" v="585" actId="1076"/>
          <ac:picMkLst>
            <pc:docMk/>
            <pc:sldMk cId="197274787" sldId="513"/>
            <ac:picMk id="2052" creationId="{E7370DAF-CE64-6F2C-AB14-FAD8C96A608C}"/>
          </ac:picMkLst>
        </pc:picChg>
      </pc:sldChg>
      <pc:sldChg chg="modSp add">
        <pc:chgData name="Weifeng Xu" userId="e7aed605-a3dd-4d5a-a692-a87037af107b" providerId="ADAL" clId="{F99F8FFF-BA20-43EA-924B-4DF5D2A785F3}" dt="2025-11-01T13:19:26.025" v="672"/>
        <pc:sldMkLst>
          <pc:docMk/>
          <pc:sldMk cId="1441743519" sldId="514"/>
        </pc:sldMkLst>
        <pc:spChg chg="mod">
          <ac:chgData name="Weifeng Xu" userId="e7aed605-a3dd-4d5a-a692-a87037af107b" providerId="ADAL" clId="{F99F8FFF-BA20-43EA-924B-4DF5D2A785F3}" dt="2025-11-01T13:19:26.025" v="672"/>
          <ac:spMkLst>
            <pc:docMk/>
            <pc:sldMk cId="1441743519" sldId="514"/>
            <ac:spMk id="5" creationId="{A0060868-1E15-7D44-22D7-ECDA5D509BFB}"/>
          </ac:spMkLst>
        </pc:spChg>
      </pc:sldChg>
      <pc:sldChg chg="addSp delSp modSp new mod modClrScheme chgLayout">
        <pc:chgData name="Weifeng Xu" userId="e7aed605-a3dd-4d5a-a692-a87037af107b" providerId="ADAL" clId="{F99F8FFF-BA20-43EA-924B-4DF5D2A785F3}" dt="2025-10-30T20:55:18.511" v="103" actId="1076"/>
        <pc:sldMkLst>
          <pc:docMk/>
          <pc:sldMk cId="1038798742" sldId="515"/>
        </pc:sldMkLst>
        <pc:picChg chg="add mod">
          <ac:chgData name="Weifeng Xu" userId="e7aed605-a3dd-4d5a-a692-a87037af107b" providerId="ADAL" clId="{F99F8FFF-BA20-43EA-924B-4DF5D2A785F3}" dt="2025-10-30T20:55:18.511" v="103" actId="1076"/>
          <ac:picMkLst>
            <pc:docMk/>
            <pc:sldMk cId="1038798742" sldId="515"/>
            <ac:picMk id="5" creationId="{3C9FE766-11A3-99DB-893F-13F38160F2FE}"/>
          </ac:picMkLst>
        </pc:picChg>
      </pc:sldChg>
      <pc:sldChg chg="addSp modSp new mod">
        <pc:chgData name="Weifeng Xu" userId="e7aed605-a3dd-4d5a-a692-a87037af107b" providerId="ADAL" clId="{F99F8FFF-BA20-43EA-924B-4DF5D2A785F3}" dt="2025-10-30T20:59:52.972" v="108" actId="14100"/>
        <pc:sldMkLst>
          <pc:docMk/>
          <pc:sldMk cId="2998863511" sldId="516"/>
        </pc:sldMkLst>
        <pc:picChg chg="add mod">
          <ac:chgData name="Weifeng Xu" userId="e7aed605-a3dd-4d5a-a692-a87037af107b" providerId="ADAL" clId="{F99F8FFF-BA20-43EA-924B-4DF5D2A785F3}" dt="2025-10-30T20:59:52.972" v="108" actId="14100"/>
          <ac:picMkLst>
            <pc:docMk/>
            <pc:sldMk cId="2998863511" sldId="516"/>
            <ac:picMk id="3" creationId="{EF5AA720-B7B8-99FB-F3B9-24016EBE21A3}"/>
          </ac:picMkLst>
        </pc:picChg>
      </pc:sldChg>
      <pc:sldChg chg="addSp modSp new mod">
        <pc:chgData name="Weifeng Xu" userId="e7aed605-a3dd-4d5a-a692-a87037af107b" providerId="ADAL" clId="{F99F8FFF-BA20-43EA-924B-4DF5D2A785F3}" dt="2025-11-01T14:21:18.287" v="933" actId="13926"/>
        <pc:sldMkLst>
          <pc:docMk/>
          <pc:sldMk cId="602467996" sldId="517"/>
        </pc:sldMkLst>
        <pc:graphicFrameChg chg="add mod modGraphic">
          <ac:chgData name="Weifeng Xu" userId="e7aed605-a3dd-4d5a-a692-a87037af107b" providerId="ADAL" clId="{F99F8FFF-BA20-43EA-924B-4DF5D2A785F3}" dt="2025-11-01T14:21:18.287" v="933" actId="13926"/>
          <ac:graphicFrameMkLst>
            <pc:docMk/>
            <pc:sldMk cId="602467996" sldId="517"/>
            <ac:graphicFrameMk id="2" creationId="{BA35E618-C8FD-18F2-93CA-91D1C920C8B1}"/>
          </ac:graphicFrameMkLst>
        </pc:graphicFrameChg>
      </pc:sldChg>
      <pc:sldChg chg="addSp delSp modSp new mod modNotesTx">
        <pc:chgData name="Weifeng Xu" userId="e7aed605-a3dd-4d5a-a692-a87037af107b" providerId="ADAL" clId="{F99F8FFF-BA20-43EA-924B-4DF5D2A785F3}" dt="2025-11-01T01:46:02.679" v="578"/>
        <pc:sldMkLst>
          <pc:docMk/>
          <pc:sldMk cId="4259757508" sldId="518"/>
        </pc:sldMkLst>
        <pc:spChg chg="add mod">
          <ac:chgData name="Weifeng Xu" userId="e7aed605-a3dd-4d5a-a692-a87037af107b" providerId="ADAL" clId="{F99F8FFF-BA20-43EA-924B-4DF5D2A785F3}" dt="2025-11-01T01:06:16.815" v="516" actId="1076"/>
          <ac:spMkLst>
            <pc:docMk/>
            <pc:sldMk cId="4259757508" sldId="518"/>
            <ac:spMk id="7" creationId="{A5A7E1DE-DA5F-1628-D8B6-FE7744C64045}"/>
          </ac:spMkLst>
        </pc:spChg>
        <pc:spChg chg="add mod">
          <ac:chgData name="Weifeng Xu" userId="e7aed605-a3dd-4d5a-a692-a87037af107b" providerId="ADAL" clId="{F99F8FFF-BA20-43EA-924B-4DF5D2A785F3}" dt="2025-11-01T01:07:15.269" v="548" actId="20577"/>
          <ac:spMkLst>
            <pc:docMk/>
            <pc:sldMk cId="4259757508" sldId="518"/>
            <ac:spMk id="9" creationId="{47A7DB55-1BCF-FA52-AEAF-727B6C99673F}"/>
          </ac:spMkLst>
        </pc:spChg>
        <pc:spChg chg="add mod">
          <ac:chgData name="Weifeng Xu" userId="e7aed605-a3dd-4d5a-a692-a87037af107b" providerId="ADAL" clId="{F99F8FFF-BA20-43EA-924B-4DF5D2A785F3}" dt="2025-11-01T01:06:48.466" v="533" actId="20577"/>
          <ac:spMkLst>
            <pc:docMk/>
            <pc:sldMk cId="4259757508" sldId="518"/>
            <ac:spMk id="11" creationId="{6DA6717D-DDCF-AF46-460B-6FBE5621A6F3}"/>
          </ac:spMkLst>
        </pc:spChg>
        <pc:spChg chg="add mod">
          <ac:chgData name="Weifeng Xu" userId="e7aed605-a3dd-4d5a-a692-a87037af107b" providerId="ADAL" clId="{F99F8FFF-BA20-43EA-924B-4DF5D2A785F3}" dt="2025-11-01T01:07:06.554" v="547" actId="1076"/>
          <ac:spMkLst>
            <pc:docMk/>
            <pc:sldMk cId="4259757508" sldId="518"/>
            <ac:spMk id="12" creationId="{9865439C-CC14-9E4C-770D-BEB35FF95237}"/>
          </ac:spMkLst>
        </pc:spChg>
        <pc:grpChg chg="mod">
          <ac:chgData name="Weifeng Xu" userId="e7aed605-a3dd-4d5a-a692-a87037af107b" providerId="ADAL" clId="{F99F8FFF-BA20-43EA-924B-4DF5D2A785F3}" dt="2025-11-01T01:46:02.679" v="578"/>
          <ac:grpSpMkLst>
            <pc:docMk/>
            <pc:sldMk cId="4259757508" sldId="518"/>
            <ac:grpSpMk id="18" creationId="{3D5CFCE4-3012-8EA2-9C36-9BE53E2FB132}"/>
          </ac:grpSpMkLst>
        </pc:grpChg>
        <pc:graphicFrameChg chg="add del mod modGraphic">
          <ac:chgData name="Weifeng Xu" userId="e7aed605-a3dd-4d5a-a692-a87037af107b" providerId="ADAL" clId="{F99F8FFF-BA20-43EA-924B-4DF5D2A785F3}" dt="2025-11-01T01:02:39.220" v="387" actId="478"/>
          <ac:graphicFrameMkLst>
            <pc:docMk/>
            <pc:sldMk cId="4259757508" sldId="518"/>
            <ac:graphicFrameMk id="4" creationId="{E6FA4227-4834-799B-D7E8-E1464DF30CCB}"/>
          </ac:graphicFrameMkLst>
        </pc:graphicFrameChg>
        <pc:graphicFrameChg chg="add mod modGraphic">
          <ac:chgData name="Weifeng Xu" userId="e7aed605-a3dd-4d5a-a692-a87037af107b" providerId="ADAL" clId="{F99F8FFF-BA20-43EA-924B-4DF5D2A785F3}" dt="2025-11-01T01:04:24.277" v="395" actId="1076"/>
          <ac:graphicFrameMkLst>
            <pc:docMk/>
            <pc:sldMk cId="4259757508" sldId="518"/>
            <ac:graphicFrameMk id="8" creationId="{25E09938-7403-D801-F1E5-02C42A25E557}"/>
          </ac:graphicFrameMkLst>
        </pc:graphicFrameChg>
        <pc:picChg chg="add del mod">
          <ac:chgData name="Weifeng Xu" userId="e7aed605-a3dd-4d5a-a692-a87037af107b" providerId="ADAL" clId="{F99F8FFF-BA20-43EA-924B-4DF5D2A785F3}" dt="2025-11-01T00:51:24.846" v="367" actId="478"/>
          <ac:picMkLst>
            <pc:docMk/>
            <pc:sldMk cId="4259757508" sldId="518"/>
            <ac:picMk id="3" creationId="{73C6E7DB-9EC0-E9FB-F4C0-687725D6D787}"/>
          </ac:picMkLst>
        </pc:picChg>
        <pc:picChg chg="add mod">
          <ac:chgData name="Weifeng Xu" userId="e7aed605-a3dd-4d5a-a692-a87037af107b" providerId="ADAL" clId="{F99F8FFF-BA20-43EA-924B-4DF5D2A785F3}" dt="2025-11-01T01:06:06.001" v="512" actId="1076"/>
          <ac:picMkLst>
            <pc:docMk/>
            <pc:sldMk cId="4259757508" sldId="518"/>
            <ac:picMk id="5" creationId="{DE2C4457-77B8-4E12-5B0A-A32C4ECC21C1}"/>
          </ac:picMkLst>
        </pc:picChg>
        <pc:picChg chg="add mod">
          <ac:chgData name="Weifeng Xu" userId="e7aed605-a3dd-4d5a-a692-a87037af107b" providerId="ADAL" clId="{F99F8FFF-BA20-43EA-924B-4DF5D2A785F3}" dt="2025-11-01T01:06:09.538" v="514" actId="1076"/>
          <ac:picMkLst>
            <pc:docMk/>
            <pc:sldMk cId="4259757508" sldId="518"/>
            <ac:picMk id="10" creationId="{D3FA9A23-27A4-20A8-09E7-A80C69713E3E}"/>
          </ac:picMkLst>
        </pc:picChg>
        <pc:inkChg chg="add">
          <ac:chgData name="Weifeng Xu" userId="e7aed605-a3dd-4d5a-a692-a87037af107b" providerId="ADAL" clId="{F99F8FFF-BA20-43EA-924B-4DF5D2A785F3}" dt="2025-11-01T01:45:37.214" v="573" actId="9405"/>
          <ac:inkMkLst>
            <pc:docMk/>
            <pc:sldMk cId="4259757508" sldId="518"/>
            <ac:inkMk id="13" creationId="{9A1B966A-8B05-766C-60CE-AFD70CE1DCC5}"/>
          </ac:inkMkLst>
        </pc:inkChg>
        <pc:inkChg chg="add">
          <ac:chgData name="Weifeng Xu" userId="e7aed605-a3dd-4d5a-a692-a87037af107b" providerId="ADAL" clId="{F99F8FFF-BA20-43EA-924B-4DF5D2A785F3}" dt="2025-11-01T01:45:43.189" v="574" actId="9405"/>
          <ac:inkMkLst>
            <pc:docMk/>
            <pc:sldMk cId="4259757508" sldId="518"/>
            <ac:inkMk id="14" creationId="{2103F55D-922F-AB03-3A43-21D8AD8269A8}"/>
          </ac:inkMkLst>
        </pc:inkChg>
        <pc:inkChg chg="add mod">
          <ac:chgData name="Weifeng Xu" userId="e7aed605-a3dd-4d5a-a692-a87037af107b" providerId="ADAL" clId="{F99F8FFF-BA20-43EA-924B-4DF5D2A785F3}" dt="2025-11-01T01:46:02.679" v="578"/>
          <ac:inkMkLst>
            <pc:docMk/>
            <pc:sldMk cId="4259757508" sldId="518"/>
            <ac:inkMk id="15" creationId="{95C34412-834B-31DD-327F-601A44A5ECA5}"/>
          </ac:inkMkLst>
        </pc:inkChg>
        <pc:inkChg chg="add mod">
          <ac:chgData name="Weifeng Xu" userId="e7aed605-a3dd-4d5a-a692-a87037af107b" providerId="ADAL" clId="{F99F8FFF-BA20-43EA-924B-4DF5D2A785F3}" dt="2025-11-01T01:46:02.679" v="578"/>
          <ac:inkMkLst>
            <pc:docMk/>
            <pc:sldMk cId="4259757508" sldId="518"/>
            <ac:inkMk id="16" creationId="{94B70C17-3968-FC0F-D68A-169504DCBE55}"/>
          </ac:inkMkLst>
        </pc:inkChg>
        <pc:inkChg chg="add mod">
          <ac:chgData name="Weifeng Xu" userId="e7aed605-a3dd-4d5a-a692-a87037af107b" providerId="ADAL" clId="{F99F8FFF-BA20-43EA-924B-4DF5D2A785F3}" dt="2025-11-01T01:46:02.679" v="578"/>
          <ac:inkMkLst>
            <pc:docMk/>
            <pc:sldMk cId="4259757508" sldId="518"/>
            <ac:inkMk id="17" creationId="{E10C967E-9D4B-5492-D6AB-96EB551D2CEF}"/>
          </ac:inkMkLst>
        </pc:inkChg>
      </pc:sldChg>
      <pc:sldChg chg="addSp delSp modSp new mod modClrScheme chgLayout">
        <pc:chgData name="Weifeng Xu" userId="e7aed605-a3dd-4d5a-a692-a87037af107b" providerId="ADAL" clId="{F99F8FFF-BA20-43EA-924B-4DF5D2A785F3}" dt="2025-11-01T00:46:18.762" v="362" actId="14100"/>
        <pc:sldMkLst>
          <pc:docMk/>
          <pc:sldMk cId="3808394884" sldId="519"/>
        </pc:sldMkLst>
        <pc:spChg chg="add mod">
          <ac:chgData name="Weifeng Xu" userId="e7aed605-a3dd-4d5a-a692-a87037af107b" providerId="ADAL" clId="{F99F8FFF-BA20-43EA-924B-4DF5D2A785F3}" dt="2025-11-01T00:11:12.976" v="167" actId="20577"/>
          <ac:spMkLst>
            <pc:docMk/>
            <pc:sldMk cId="3808394884" sldId="519"/>
            <ac:spMk id="2" creationId="{90E1AD69-15D7-5FBC-14C8-D756D864F63E}"/>
          </ac:spMkLst>
        </pc:spChg>
        <pc:spChg chg="add mod">
          <ac:chgData name="Weifeng Xu" userId="e7aed605-a3dd-4d5a-a692-a87037af107b" providerId="ADAL" clId="{F99F8FFF-BA20-43EA-924B-4DF5D2A785F3}" dt="2025-11-01T00:46:07.943" v="357" actId="14100"/>
          <ac:spMkLst>
            <pc:docMk/>
            <pc:sldMk cId="3808394884" sldId="519"/>
            <ac:spMk id="3" creationId="{4788F4CD-5EF0-8F5C-0BFC-5AC38E456FBB}"/>
          </ac:spMkLst>
        </pc:spChg>
        <pc:picChg chg="add del mod">
          <ac:chgData name="Weifeng Xu" userId="e7aed605-a3dd-4d5a-a692-a87037af107b" providerId="ADAL" clId="{F99F8FFF-BA20-43EA-924B-4DF5D2A785F3}" dt="2025-11-01T00:45:59.146" v="354" actId="478"/>
          <ac:picMkLst>
            <pc:docMk/>
            <pc:sldMk cId="3808394884" sldId="519"/>
            <ac:picMk id="4" creationId="{62ADB870-24F7-F297-34EA-43EDB6494A6C}"/>
          </ac:picMkLst>
        </pc:picChg>
        <pc:picChg chg="add mod">
          <ac:chgData name="Weifeng Xu" userId="e7aed605-a3dd-4d5a-a692-a87037af107b" providerId="ADAL" clId="{F99F8FFF-BA20-43EA-924B-4DF5D2A785F3}" dt="2025-11-01T00:46:18.762" v="362" actId="14100"/>
          <ac:picMkLst>
            <pc:docMk/>
            <pc:sldMk cId="3808394884" sldId="519"/>
            <ac:picMk id="5122" creationId="{53843FB5-69A0-B767-E065-A422ED28769E}"/>
          </ac:picMkLst>
        </pc:picChg>
        <pc:inkChg chg="add del">
          <ac:chgData name="Weifeng Xu" userId="e7aed605-a3dd-4d5a-a692-a87037af107b" providerId="ADAL" clId="{F99F8FFF-BA20-43EA-924B-4DF5D2A785F3}" dt="2025-11-01T00:46:02.702" v="356" actId="478"/>
          <ac:inkMkLst>
            <pc:docMk/>
            <pc:sldMk cId="3808394884" sldId="519"/>
            <ac:inkMk id="5" creationId="{48425CBB-F151-2E5B-72A9-00827F28F57B}"/>
          </ac:inkMkLst>
        </pc:inkChg>
        <pc:inkChg chg="add del">
          <ac:chgData name="Weifeng Xu" userId="e7aed605-a3dd-4d5a-a692-a87037af107b" providerId="ADAL" clId="{F99F8FFF-BA20-43EA-924B-4DF5D2A785F3}" dt="2025-11-01T00:46:01.641" v="355" actId="478"/>
          <ac:inkMkLst>
            <pc:docMk/>
            <pc:sldMk cId="3808394884" sldId="519"/>
            <ac:inkMk id="6" creationId="{ABFDF77F-D220-4FB6-6FCB-907AC6C2B775}"/>
          </ac:inkMkLst>
        </pc:inkChg>
      </pc:sldChg>
      <pc:sldChg chg="addSp delSp modSp new mod modClrScheme chgLayout">
        <pc:chgData name="Weifeng Xu" userId="e7aed605-a3dd-4d5a-a692-a87037af107b" providerId="ADAL" clId="{F99F8FFF-BA20-43EA-924B-4DF5D2A785F3}" dt="2025-11-01T14:22:02.871" v="938" actId="20577"/>
        <pc:sldMkLst>
          <pc:docMk/>
          <pc:sldMk cId="2546105037" sldId="520"/>
        </pc:sldMkLst>
        <pc:spChg chg="mod ord">
          <ac:chgData name="Weifeng Xu" userId="e7aed605-a3dd-4d5a-a692-a87037af107b" providerId="ADAL" clId="{F99F8FFF-BA20-43EA-924B-4DF5D2A785F3}" dt="2025-11-01T00:13:48.911" v="179" actId="700"/>
          <ac:spMkLst>
            <pc:docMk/>
            <pc:sldMk cId="2546105037" sldId="520"/>
            <ac:spMk id="2" creationId="{D5D97F59-2854-6E50-16B0-FBBB0DFFAE33}"/>
          </ac:spMkLst>
        </pc:spChg>
        <pc:spChg chg="del">
          <ac:chgData name="Weifeng Xu" userId="e7aed605-a3dd-4d5a-a692-a87037af107b" providerId="ADAL" clId="{F99F8FFF-BA20-43EA-924B-4DF5D2A785F3}" dt="2025-11-01T00:13:48.911" v="179" actId="700"/>
          <ac:spMkLst>
            <pc:docMk/>
            <pc:sldMk cId="2546105037" sldId="520"/>
            <ac:spMk id="3" creationId="{D57A4B46-49A8-D8AD-667B-38099BCC0F14}"/>
          </ac:spMkLst>
        </pc:spChg>
        <pc:spChg chg="add mod">
          <ac:chgData name="Weifeng Xu" userId="e7aed605-a3dd-4d5a-a692-a87037af107b" providerId="ADAL" clId="{F99F8FFF-BA20-43EA-924B-4DF5D2A785F3}" dt="2025-11-01T14:22:02.871" v="938" actId="20577"/>
          <ac:spMkLst>
            <pc:docMk/>
            <pc:sldMk cId="2546105037" sldId="520"/>
            <ac:spMk id="6" creationId="{14DCA7FA-12E4-3E49-5D1F-286908DC1FB5}"/>
          </ac:spMkLst>
        </pc:spChg>
        <pc:spChg chg="add mod">
          <ac:chgData name="Weifeng Xu" userId="e7aed605-a3dd-4d5a-a692-a87037af107b" providerId="ADAL" clId="{F99F8FFF-BA20-43EA-924B-4DF5D2A785F3}" dt="2025-11-01T14:21:52.624" v="935" actId="1076"/>
          <ac:spMkLst>
            <pc:docMk/>
            <pc:sldMk cId="2546105037" sldId="520"/>
            <ac:spMk id="8" creationId="{3B01ADEB-6D0B-E1A1-04B2-F4F49CC483CA}"/>
          </ac:spMkLst>
        </pc:spChg>
        <pc:graphicFrameChg chg="add mod modGraphic">
          <ac:chgData name="Weifeng Xu" userId="e7aed605-a3dd-4d5a-a692-a87037af107b" providerId="ADAL" clId="{F99F8FFF-BA20-43EA-924B-4DF5D2A785F3}" dt="2025-11-01T14:21:49.181" v="934" actId="404"/>
          <ac:graphicFrameMkLst>
            <pc:docMk/>
            <pc:sldMk cId="2546105037" sldId="520"/>
            <ac:graphicFrameMk id="4" creationId="{26DABE09-709B-5E7B-BE24-BF1EF2F162AD}"/>
          </ac:graphicFrameMkLst>
        </pc:graphicFrameChg>
      </pc:sldChg>
      <pc:sldChg chg="addSp modSp new mod">
        <pc:chgData name="Weifeng Xu" userId="e7aed605-a3dd-4d5a-a692-a87037af107b" providerId="ADAL" clId="{F99F8FFF-BA20-43EA-924B-4DF5D2A785F3}" dt="2025-11-01T00:18:47.602" v="229" actId="1076"/>
        <pc:sldMkLst>
          <pc:docMk/>
          <pc:sldMk cId="2107129271" sldId="521"/>
        </pc:sldMkLst>
        <pc:spChg chg="mod">
          <ac:chgData name="Weifeng Xu" userId="e7aed605-a3dd-4d5a-a692-a87037af107b" providerId="ADAL" clId="{F99F8FFF-BA20-43EA-924B-4DF5D2A785F3}" dt="2025-11-01T00:16:39.738" v="203" actId="108"/>
          <ac:spMkLst>
            <pc:docMk/>
            <pc:sldMk cId="2107129271" sldId="521"/>
            <ac:spMk id="2" creationId="{4D12DAF9-F5E8-384F-1D26-D46622D36D6F}"/>
          </ac:spMkLst>
        </pc:spChg>
        <pc:spChg chg="add mod">
          <ac:chgData name="Weifeng Xu" userId="e7aed605-a3dd-4d5a-a692-a87037af107b" providerId="ADAL" clId="{F99F8FFF-BA20-43EA-924B-4DF5D2A785F3}" dt="2025-11-01T00:18:09.324" v="224" actId="14100"/>
          <ac:spMkLst>
            <pc:docMk/>
            <pc:sldMk cId="2107129271" sldId="521"/>
            <ac:spMk id="5" creationId="{4979CA66-4B29-79F8-73CB-7ACF8E908E6B}"/>
          </ac:spMkLst>
        </pc:spChg>
        <pc:spChg chg="add mod">
          <ac:chgData name="Weifeng Xu" userId="e7aed605-a3dd-4d5a-a692-a87037af107b" providerId="ADAL" clId="{F99F8FFF-BA20-43EA-924B-4DF5D2A785F3}" dt="2025-11-01T00:18:47.602" v="229" actId="1076"/>
          <ac:spMkLst>
            <pc:docMk/>
            <pc:sldMk cId="2107129271" sldId="521"/>
            <ac:spMk id="7" creationId="{6E338615-347F-F680-CB7A-215308A3E605}"/>
          </ac:spMkLst>
        </pc:spChg>
        <pc:graphicFrameChg chg="add mod modGraphic">
          <ac:chgData name="Weifeng Xu" userId="e7aed605-a3dd-4d5a-a692-a87037af107b" providerId="ADAL" clId="{F99F8FFF-BA20-43EA-924B-4DF5D2A785F3}" dt="2025-11-01T00:18:13.621" v="225" actId="1076"/>
          <ac:graphicFrameMkLst>
            <pc:docMk/>
            <pc:sldMk cId="2107129271" sldId="521"/>
            <ac:graphicFrameMk id="3" creationId="{45913F5C-301D-9305-F9DD-9FE718DFEC80}"/>
          </ac:graphicFrameMkLst>
        </pc:graphicFrameChg>
      </pc:sldChg>
      <pc:sldChg chg="addSp modSp new mod">
        <pc:chgData name="Weifeng Xu" userId="e7aed605-a3dd-4d5a-a692-a87037af107b" providerId="ADAL" clId="{F99F8FFF-BA20-43EA-924B-4DF5D2A785F3}" dt="2025-11-01T00:57:43.315" v="381" actId="14100"/>
        <pc:sldMkLst>
          <pc:docMk/>
          <pc:sldMk cId="3428613248" sldId="522"/>
        </pc:sldMkLst>
        <pc:spChg chg="mod">
          <ac:chgData name="Weifeng Xu" userId="e7aed605-a3dd-4d5a-a692-a87037af107b" providerId="ADAL" clId="{F99F8FFF-BA20-43EA-924B-4DF5D2A785F3}" dt="2025-11-01T00:19:31.610" v="231"/>
          <ac:spMkLst>
            <pc:docMk/>
            <pc:sldMk cId="3428613248" sldId="522"/>
            <ac:spMk id="2" creationId="{CD264089-9400-B2CF-5344-003FA1DF197F}"/>
          </ac:spMkLst>
        </pc:spChg>
        <pc:graphicFrameChg chg="add mod modGraphic">
          <ac:chgData name="Weifeng Xu" userId="e7aed605-a3dd-4d5a-a692-a87037af107b" providerId="ADAL" clId="{F99F8FFF-BA20-43EA-924B-4DF5D2A785F3}" dt="2025-11-01T00:57:43.315" v="381" actId="14100"/>
          <ac:graphicFrameMkLst>
            <pc:docMk/>
            <pc:sldMk cId="3428613248" sldId="522"/>
            <ac:graphicFrameMk id="3" creationId="{47742329-7CE8-11E5-87A1-20C382CDF825}"/>
          </ac:graphicFrameMkLst>
        </pc:graphicFrameChg>
      </pc:sldChg>
      <pc:sldChg chg="addSp delSp modSp new mod">
        <pc:chgData name="Weifeng Xu" userId="e7aed605-a3dd-4d5a-a692-a87037af107b" providerId="ADAL" clId="{F99F8FFF-BA20-43EA-924B-4DF5D2A785F3}" dt="2025-11-01T00:33:26.685" v="326" actId="20577"/>
        <pc:sldMkLst>
          <pc:docMk/>
          <pc:sldMk cId="312668097" sldId="523"/>
        </pc:sldMkLst>
        <pc:spChg chg="mod">
          <ac:chgData name="Weifeng Xu" userId="e7aed605-a3dd-4d5a-a692-a87037af107b" providerId="ADAL" clId="{F99F8FFF-BA20-43EA-924B-4DF5D2A785F3}" dt="2025-11-01T00:30:59.267" v="244"/>
          <ac:spMkLst>
            <pc:docMk/>
            <pc:sldMk cId="312668097" sldId="523"/>
            <ac:spMk id="2" creationId="{574D507C-A300-C814-A5C9-986B921DAFCA}"/>
          </ac:spMkLst>
        </pc:spChg>
        <pc:spChg chg="add del mod">
          <ac:chgData name="Weifeng Xu" userId="e7aed605-a3dd-4d5a-a692-a87037af107b" providerId="ADAL" clId="{F99F8FFF-BA20-43EA-924B-4DF5D2A785F3}" dt="2025-11-01T00:32:14.329" v="249" actId="478"/>
          <ac:spMkLst>
            <pc:docMk/>
            <pc:sldMk cId="312668097" sldId="523"/>
            <ac:spMk id="4" creationId="{8C797A48-C45A-FC14-DFEA-EFA396494269}"/>
          </ac:spMkLst>
        </pc:spChg>
        <pc:spChg chg="add mod">
          <ac:chgData name="Weifeng Xu" userId="e7aed605-a3dd-4d5a-a692-a87037af107b" providerId="ADAL" clId="{F99F8FFF-BA20-43EA-924B-4DF5D2A785F3}" dt="2025-11-01T00:33:26.685" v="326" actId="20577"/>
          <ac:spMkLst>
            <pc:docMk/>
            <pc:sldMk cId="312668097" sldId="523"/>
            <ac:spMk id="8" creationId="{710633C6-CB17-F206-74DE-8DC575884DF6}"/>
          </ac:spMkLst>
        </pc:spChg>
        <pc:picChg chg="add mod">
          <ac:chgData name="Weifeng Xu" userId="e7aed605-a3dd-4d5a-a692-a87037af107b" providerId="ADAL" clId="{F99F8FFF-BA20-43EA-924B-4DF5D2A785F3}" dt="2025-11-01T00:32:20.347" v="252" actId="1076"/>
          <ac:picMkLst>
            <pc:docMk/>
            <pc:sldMk cId="312668097" sldId="523"/>
            <ac:picMk id="6" creationId="{04420D1D-9503-072A-62A5-CD95B21BCCA3}"/>
          </ac:picMkLst>
        </pc:picChg>
      </pc:sldChg>
      <pc:sldChg chg="addSp modSp new mod modClrScheme chgLayout">
        <pc:chgData name="Weifeng Xu" userId="e7aed605-a3dd-4d5a-a692-a87037af107b" providerId="ADAL" clId="{F99F8FFF-BA20-43EA-924B-4DF5D2A785F3}" dt="2025-11-01T00:37:26.262" v="335" actId="15"/>
        <pc:sldMkLst>
          <pc:docMk/>
          <pc:sldMk cId="1582021116" sldId="524"/>
        </pc:sldMkLst>
        <pc:spChg chg="add mod ord">
          <ac:chgData name="Weifeng Xu" userId="e7aed605-a3dd-4d5a-a692-a87037af107b" providerId="ADAL" clId="{F99F8FFF-BA20-43EA-924B-4DF5D2A785F3}" dt="2025-11-01T00:37:17.221" v="331" actId="700"/>
          <ac:spMkLst>
            <pc:docMk/>
            <pc:sldMk cId="1582021116" sldId="524"/>
            <ac:spMk id="2" creationId="{5B1052EA-0AD1-7D12-9D71-71BE9A15AA27}"/>
          </ac:spMkLst>
        </pc:spChg>
        <pc:spChg chg="add mod ord">
          <ac:chgData name="Weifeng Xu" userId="e7aed605-a3dd-4d5a-a692-a87037af107b" providerId="ADAL" clId="{F99F8FFF-BA20-43EA-924B-4DF5D2A785F3}" dt="2025-11-01T00:37:26.262" v="335" actId="15"/>
          <ac:spMkLst>
            <pc:docMk/>
            <pc:sldMk cId="1582021116" sldId="524"/>
            <ac:spMk id="3" creationId="{472BCE06-A52C-A713-BE59-1B2F14560065}"/>
          </ac:spMkLst>
        </pc:spChg>
      </pc:sldChg>
      <pc:sldChg chg="modSp new mod">
        <pc:chgData name="Weifeng Xu" userId="e7aed605-a3dd-4d5a-a692-a87037af107b" providerId="ADAL" clId="{F99F8FFF-BA20-43EA-924B-4DF5D2A785F3}" dt="2025-11-01T00:38:12.144" v="346" actId="20577"/>
        <pc:sldMkLst>
          <pc:docMk/>
          <pc:sldMk cId="189400175" sldId="525"/>
        </pc:sldMkLst>
        <pc:spChg chg="mod">
          <ac:chgData name="Weifeng Xu" userId="e7aed605-a3dd-4d5a-a692-a87037af107b" providerId="ADAL" clId="{F99F8FFF-BA20-43EA-924B-4DF5D2A785F3}" dt="2025-11-01T00:37:45.556" v="338"/>
          <ac:spMkLst>
            <pc:docMk/>
            <pc:sldMk cId="189400175" sldId="525"/>
            <ac:spMk id="2" creationId="{FEE1D962-8080-B84E-852B-07EBD21C63FF}"/>
          </ac:spMkLst>
        </pc:spChg>
        <pc:spChg chg="mod">
          <ac:chgData name="Weifeng Xu" userId="e7aed605-a3dd-4d5a-a692-a87037af107b" providerId="ADAL" clId="{F99F8FFF-BA20-43EA-924B-4DF5D2A785F3}" dt="2025-11-01T00:38:12.144" v="346" actId="20577"/>
          <ac:spMkLst>
            <pc:docMk/>
            <pc:sldMk cId="189400175" sldId="525"/>
            <ac:spMk id="3" creationId="{2FE92A4C-6ED1-376B-F0C1-98B93B0CB8AA}"/>
          </ac:spMkLst>
        </pc:spChg>
      </pc:sldChg>
      <pc:sldChg chg="addSp modSp new mod modClrScheme chgLayout">
        <pc:chgData name="Weifeng Xu" userId="e7aed605-a3dd-4d5a-a692-a87037af107b" providerId="ADAL" clId="{F99F8FFF-BA20-43EA-924B-4DF5D2A785F3}" dt="2025-11-01T01:43:06.786" v="572" actId="20577"/>
        <pc:sldMkLst>
          <pc:docMk/>
          <pc:sldMk cId="2510513813" sldId="526"/>
        </pc:sldMkLst>
        <pc:spChg chg="add mod">
          <ac:chgData name="Weifeng Xu" userId="e7aed605-a3dd-4d5a-a692-a87037af107b" providerId="ADAL" clId="{F99F8FFF-BA20-43EA-924B-4DF5D2A785F3}" dt="2025-11-01T01:43:06.786" v="572" actId="20577"/>
          <ac:spMkLst>
            <pc:docMk/>
            <pc:sldMk cId="2510513813" sldId="526"/>
            <ac:spMk id="2" creationId="{59E85CE2-D108-8132-238D-F639288B6CB1}"/>
          </ac:spMkLst>
        </pc:spChg>
        <pc:picChg chg="add">
          <ac:chgData name="Weifeng Xu" userId="e7aed605-a3dd-4d5a-a692-a87037af107b" providerId="ADAL" clId="{F99F8FFF-BA20-43EA-924B-4DF5D2A785F3}" dt="2025-11-01T01:15:55.619" v="552" actId="22"/>
          <ac:picMkLst>
            <pc:docMk/>
            <pc:sldMk cId="2510513813" sldId="526"/>
            <ac:picMk id="4" creationId="{9E9438DD-5BF9-8475-17EC-AC8EFAC05B7C}"/>
          </ac:picMkLst>
        </pc:picChg>
      </pc:sldChg>
      <pc:sldChg chg="addSp delSp modSp new del mod modClrScheme chgLayout">
        <pc:chgData name="Weifeng Xu" userId="e7aed605-a3dd-4d5a-a692-a87037af107b" providerId="ADAL" clId="{F99F8FFF-BA20-43EA-924B-4DF5D2A785F3}" dt="2025-11-01T00:46:56.837" v="363" actId="47"/>
        <pc:sldMkLst>
          <pc:docMk/>
          <pc:sldMk cId="3532654042" sldId="526"/>
        </pc:sldMkLst>
        <pc:spChg chg="del mod ord">
          <ac:chgData name="Weifeng Xu" userId="e7aed605-a3dd-4d5a-a692-a87037af107b" providerId="ADAL" clId="{F99F8FFF-BA20-43EA-924B-4DF5D2A785F3}" dt="2025-11-01T00:39:59.525" v="348" actId="700"/>
          <ac:spMkLst>
            <pc:docMk/>
            <pc:sldMk cId="3532654042" sldId="526"/>
            <ac:spMk id="2" creationId="{08FFBD53-4914-CBF6-E63F-D6D1E13EC83F}"/>
          </ac:spMkLst>
        </pc:spChg>
        <pc:spChg chg="del">
          <ac:chgData name="Weifeng Xu" userId="e7aed605-a3dd-4d5a-a692-a87037af107b" providerId="ADAL" clId="{F99F8FFF-BA20-43EA-924B-4DF5D2A785F3}" dt="2025-11-01T00:39:59.525" v="348" actId="700"/>
          <ac:spMkLst>
            <pc:docMk/>
            <pc:sldMk cId="3532654042" sldId="526"/>
            <ac:spMk id="3" creationId="{BBECD48E-0304-78CF-24DA-620469581A95}"/>
          </ac:spMkLst>
        </pc:spChg>
        <pc:spChg chg="add del mod ord">
          <ac:chgData name="Weifeng Xu" userId="e7aed605-a3dd-4d5a-a692-a87037af107b" providerId="ADAL" clId="{F99F8FFF-BA20-43EA-924B-4DF5D2A785F3}" dt="2025-11-01T00:43:00.044" v="350" actId="700"/>
          <ac:spMkLst>
            <pc:docMk/>
            <pc:sldMk cId="3532654042" sldId="526"/>
            <ac:spMk id="4" creationId="{DBB10CCD-2112-0C8F-9107-98DC679328FB}"/>
          </ac:spMkLst>
        </pc:spChg>
        <pc:picChg chg="add">
          <ac:chgData name="Weifeng Xu" userId="e7aed605-a3dd-4d5a-a692-a87037af107b" providerId="ADAL" clId="{F99F8FFF-BA20-43EA-924B-4DF5D2A785F3}" dt="2025-11-01T00:40:00.641" v="349"/>
          <ac:picMkLst>
            <pc:docMk/>
            <pc:sldMk cId="3532654042" sldId="526"/>
            <ac:picMk id="4098" creationId="{4B675C04-BF8B-051D-1F94-7597AC232949}"/>
          </ac:picMkLst>
        </pc:picChg>
        <pc:picChg chg="add del">
          <ac:chgData name="Weifeng Xu" userId="e7aed605-a3dd-4d5a-a692-a87037af107b" providerId="ADAL" clId="{F99F8FFF-BA20-43EA-924B-4DF5D2A785F3}" dt="2025-11-01T00:45:52.236" v="352" actId="478"/>
          <ac:picMkLst>
            <pc:docMk/>
            <pc:sldMk cId="3532654042" sldId="526"/>
            <ac:picMk id="4100" creationId="{2CB0E6F6-F188-B98B-E98F-CDF065D2B842}"/>
          </ac:picMkLst>
        </pc:picChg>
        <pc:picChg chg="add">
          <ac:chgData name="Weifeng Xu" userId="e7aed605-a3dd-4d5a-a692-a87037af107b" providerId="ADAL" clId="{F99F8FFF-BA20-43EA-924B-4DF5D2A785F3}" dt="2025-11-01T00:45:52.764" v="353"/>
          <ac:picMkLst>
            <pc:docMk/>
            <pc:sldMk cId="3532654042" sldId="526"/>
            <ac:picMk id="4102" creationId="{05D74220-102D-6DA4-C230-9E5E00361EFA}"/>
          </ac:picMkLst>
        </pc:picChg>
      </pc:sldChg>
      <pc:sldChg chg="addSp delSp new del mod modClrScheme chgLayout">
        <pc:chgData name="Weifeng Xu" userId="e7aed605-a3dd-4d5a-a692-a87037af107b" providerId="ADAL" clId="{F99F8FFF-BA20-43EA-924B-4DF5D2A785F3}" dt="2025-11-01T02:01:52.547" v="582" actId="47"/>
        <pc:sldMkLst>
          <pc:docMk/>
          <pc:sldMk cId="1464335440" sldId="527"/>
        </pc:sldMkLst>
        <pc:spChg chg="del">
          <ac:chgData name="Weifeng Xu" userId="e7aed605-a3dd-4d5a-a692-a87037af107b" providerId="ADAL" clId="{F99F8FFF-BA20-43EA-924B-4DF5D2A785F3}" dt="2025-11-01T01:49:13.377" v="580" actId="700"/>
          <ac:spMkLst>
            <pc:docMk/>
            <pc:sldMk cId="1464335440" sldId="527"/>
            <ac:spMk id="2" creationId="{708DB564-B524-48FD-50E7-5D848CF78A91}"/>
          </ac:spMkLst>
        </pc:spChg>
        <pc:picChg chg="add">
          <ac:chgData name="Weifeng Xu" userId="e7aed605-a3dd-4d5a-a692-a87037af107b" providerId="ADAL" clId="{F99F8FFF-BA20-43EA-924B-4DF5D2A785F3}" dt="2025-11-01T01:49:14.781" v="581" actId="22"/>
          <ac:picMkLst>
            <pc:docMk/>
            <pc:sldMk cId="1464335440" sldId="527"/>
            <ac:picMk id="4" creationId="{06B27C6F-AA5D-9D55-91F5-5CA5A8E964E7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1-01T13:23:08.919" v="687" actId="1076"/>
        <pc:sldMkLst>
          <pc:docMk/>
          <pc:sldMk cId="1473531368" sldId="527"/>
        </pc:sldMkLst>
        <pc:spChg chg="del mod ord">
          <ac:chgData name="Weifeng Xu" userId="e7aed605-a3dd-4d5a-a692-a87037af107b" providerId="ADAL" clId="{F99F8FFF-BA20-43EA-924B-4DF5D2A785F3}" dt="2025-11-01T13:20:36.400" v="674" actId="700"/>
          <ac:spMkLst>
            <pc:docMk/>
            <pc:sldMk cId="1473531368" sldId="527"/>
            <ac:spMk id="2" creationId="{A7951E28-0B05-A9A8-5226-F3DEF42D6C4E}"/>
          </ac:spMkLst>
        </pc:spChg>
        <pc:spChg chg="del mod ord">
          <ac:chgData name="Weifeng Xu" userId="e7aed605-a3dd-4d5a-a692-a87037af107b" providerId="ADAL" clId="{F99F8FFF-BA20-43EA-924B-4DF5D2A785F3}" dt="2025-11-01T13:20:36.400" v="674" actId="700"/>
          <ac:spMkLst>
            <pc:docMk/>
            <pc:sldMk cId="1473531368" sldId="527"/>
            <ac:spMk id="3" creationId="{11E88940-56DF-A2DF-999B-D9018EACCED7}"/>
          </ac:spMkLst>
        </pc:spChg>
        <pc:spChg chg="add mod ord">
          <ac:chgData name="Weifeng Xu" userId="e7aed605-a3dd-4d5a-a692-a87037af107b" providerId="ADAL" clId="{F99F8FFF-BA20-43EA-924B-4DF5D2A785F3}" dt="2025-11-01T13:20:44.245" v="676"/>
          <ac:spMkLst>
            <pc:docMk/>
            <pc:sldMk cId="1473531368" sldId="527"/>
            <ac:spMk id="4" creationId="{B40A5E83-64BD-29BB-BB32-C9D976A3C8D7}"/>
          </ac:spMkLst>
        </pc:spChg>
        <pc:spChg chg="add mod ord">
          <ac:chgData name="Weifeng Xu" userId="e7aed605-a3dd-4d5a-a692-a87037af107b" providerId="ADAL" clId="{F99F8FFF-BA20-43EA-924B-4DF5D2A785F3}" dt="2025-11-01T13:22:22.432" v="685" actId="404"/>
          <ac:spMkLst>
            <pc:docMk/>
            <pc:sldMk cId="1473531368" sldId="527"/>
            <ac:spMk id="5" creationId="{14985931-77F3-6BBD-6A5B-16C2ACDA34DC}"/>
          </ac:spMkLst>
        </pc:spChg>
        <pc:picChg chg="add mod">
          <ac:chgData name="Weifeng Xu" userId="e7aed605-a3dd-4d5a-a692-a87037af107b" providerId="ADAL" clId="{F99F8FFF-BA20-43EA-924B-4DF5D2A785F3}" dt="2025-11-01T13:23:08.919" v="687" actId="1076"/>
          <ac:picMkLst>
            <pc:docMk/>
            <pc:sldMk cId="1473531368" sldId="527"/>
            <ac:picMk id="7170" creationId="{84C6D028-D8AE-F0EC-F0EF-527F60E89CDF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1-01T13:26:05.076" v="702" actId="1076"/>
        <pc:sldMkLst>
          <pc:docMk/>
          <pc:sldMk cId="3460933132" sldId="528"/>
        </pc:sldMkLst>
        <pc:spChg chg="del">
          <ac:chgData name="Weifeng Xu" userId="e7aed605-a3dd-4d5a-a692-a87037af107b" providerId="ADAL" clId="{F99F8FFF-BA20-43EA-924B-4DF5D2A785F3}" dt="2025-11-01T13:25:16.304" v="689" actId="700"/>
          <ac:spMkLst>
            <pc:docMk/>
            <pc:sldMk cId="3460933132" sldId="528"/>
            <ac:spMk id="2" creationId="{240B344F-7315-BF52-7AD1-F4EBFC595C4A}"/>
          </ac:spMkLst>
        </pc:spChg>
        <pc:spChg chg="del">
          <ac:chgData name="Weifeng Xu" userId="e7aed605-a3dd-4d5a-a692-a87037af107b" providerId="ADAL" clId="{F99F8FFF-BA20-43EA-924B-4DF5D2A785F3}" dt="2025-11-01T13:25:16.304" v="689" actId="700"/>
          <ac:spMkLst>
            <pc:docMk/>
            <pc:sldMk cId="3460933132" sldId="528"/>
            <ac:spMk id="3" creationId="{DA5FB71E-3D27-6DEF-7B1F-DBFCC961224E}"/>
          </ac:spMkLst>
        </pc:spChg>
        <pc:graphicFrameChg chg="add mod modGraphic">
          <ac:chgData name="Weifeng Xu" userId="e7aed605-a3dd-4d5a-a692-a87037af107b" providerId="ADAL" clId="{F99F8FFF-BA20-43EA-924B-4DF5D2A785F3}" dt="2025-11-01T13:26:05.076" v="702" actId="1076"/>
          <ac:graphicFrameMkLst>
            <pc:docMk/>
            <pc:sldMk cId="3460933132" sldId="528"/>
            <ac:graphicFrameMk id="4" creationId="{C8C473AA-112C-5603-CFFE-7753A8CEAC12}"/>
          </ac:graphicFrameMkLst>
        </pc:graphicFrameChg>
      </pc:sldChg>
      <pc:sldChg chg="addSp delSp modSp new mod modClrScheme chgLayout">
        <pc:chgData name="Weifeng Xu" userId="e7aed605-a3dd-4d5a-a692-a87037af107b" providerId="ADAL" clId="{F99F8FFF-BA20-43EA-924B-4DF5D2A785F3}" dt="2025-11-01T13:47:43.398" v="736" actId="113"/>
        <pc:sldMkLst>
          <pc:docMk/>
          <pc:sldMk cId="2803212998" sldId="529"/>
        </pc:sldMkLst>
        <pc:spChg chg="del mod ord">
          <ac:chgData name="Weifeng Xu" userId="e7aed605-a3dd-4d5a-a692-a87037af107b" providerId="ADAL" clId="{F99F8FFF-BA20-43EA-924B-4DF5D2A785F3}" dt="2025-11-01T13:36:55.628" v="704" actId="700"/>
          <ac:spMkLst>
            <pc:docMk/>
            <pc:sldMk cId="2803212998" sldId="529"/>
            <ac:spMk id="2" creationId="{AEB4CE0A-346A-5CFA-DF64-71FEC4CDDF1B}"/>
          </ac:spMkLst>
        </pc:spChg>
        <pc:spChg chg="del">
          <ac:chgData name="Weifeng Xu" userId="e7aed605-a3dd-4d5a-a692-a87037af107b" providerId="ADAL" clId="{F99F8FFF-BA20-43EA-924B-4DF5D2A785F3}" dt="2025-11-01T13:36:55.628" v="704" actId="700"/>
          <ac:spMkLst>
            <pc:docMk/>
            <pc:sldMk cId="2803212998" sldId="529"/>
            <ac:spMk id="3" creationId="{5B16D9D4-5D97-60D4-6E05-2FB88F638535}"/>
          </ac:spMkLst>
        </pc:spChg>
        <pc:spChg chg="add mod ord">
          <ac:chgData name="Weifeng Xu" userId="e7aed605-a3dd-4d5a-a692-a87037af107b" providerId="ADAL" clId="{F99F8FFF-BA20-43EA-924B-4DF5D2A785F3}" dt="2025-11-01T13:47:43.398" v="736" actId="113"/>
          <ac:spMkLst>
            <pc:docMk/>
            <pc:sldMk cId="2803212998" sldId="529"/>
            <ac:spMk id="4" creationId="{154A3D01-EFDA-95D9-2FBE-DFD27873F2B7}"/>
          </ac:spMkLst>
        </pc:spChg>
        <pc:graphicFrameChg chg="add mod modGraphic">
          <ac:chgData name="Weifeng Xu" userId="e7aed605-a3dd-4d5a-a692-a87037af107b" providerId="ADAL" clId="{F99F8FFF-BA20-43EA-924B-4DF5D2A785F3}" dt="2025-11-01T13:39:27.477" v="709" actId="14734"/>
          <ac:graphicFrameMkLst>
            <pc:docMk/>
            <pc:sldMk cId="2803212998" sldId="529"/>
            <ac:graphicFrameMk id="5" creationId="{73D3533B-0361-48AD-C2C5-BEEED3A2759A}"/>
          </ac:graphicFrameMkLst>
        </pc:graphicFrameChg>
      </pc:sldChg>
      <pc:sldChg chg="addSp delSp modSp new mod modClrScheme chgLayout">
        <pc:chgData name="Weifeng Xu" userId="e7aed605-a3dd-4d5a-a692-a87037af107b" providerId="ADAL" clId="{F99F8FFF-BA20-43EA-924B-4DF5D2A785F3}" dt="2025-11-01T14:19:57.799" v="932" actId="14100"/>
        <pc:sldMkLst>
          <pc:docMk/>
          <pc:sldMk cId="906512309" sldId="530"/>
        </pc:sldMkLst>
        <pc:spChg chg="mod ord">
          <ac:chgData name="Weifeng Xu" userId="e7aed605-a3dd-4d5a-a692-a87037af107b" providerId="ADAL" clId="{F99F8FFF-BA20-43EA-924B-4DF5D2A785F3}" dt="2025-11-01T13:51:11.878" v="753" actId="700"/>
          <ac:spMkLst>
            <pc:docMk/>
            <pc:sldMk cId="906512309" sldId="530"/>
            <ac:spMk id="2" creationId="{191B07E4-17D4-2FC1-DF7A-B98D72845697}"/>
          </ac:spMkLst>
        </pc:spChg>
        <pc:spChg chg="add mod ord">
          <ac:chgData name="Weifeng Xu" userId="e7aed605-a3dd-4d5a-a692-a87037af107b" providerId="ADAL" clId="{F99F8FFF-BA20-43EA-924B-4DF5D2A785F3}" dt="2025-11-01T14:11:01.473" v="874" actId="27636"/>
          <ac:spMkLst>
            <pc:docMk/>
            <pc:sldMk cId="906512309" sldId="530"/>
            <ac:spMk id="3" creationId="{55A2762F-B582-3F2F-3C9B-FE4C064C5DA7}"/>
          </ac:spMkLst>
        </pc:spChg>
        <pc:spChg chg="add del mod">
          <ac:chgData name="Weifeng Xu" userId="e7aed605-a3dd-4d5a-a692-a87037af107b" providerId="ADAL" clId="{F99F8FFF-BA20-43EA-924B-4DF5D2A785F3}" dt="2025-11-01T14:10:51.307" v="868" actId="478"/>
          <ac:spMkLst>
            <pc:docMk/>
            <pc:sldMk cId="906512309" sldId="530"/>
            <ac:spMk id="5" creationId="{7951E033-007F-6F70-47F0-83712652C81D}"/>
          </ac:spMkLst>
        </pc:spChg>
        <pc:graphicFrameChg chg="add mod modGraphic">
          <ac:chgData name="Weifeng Xu" userId="e7aed605-a3dd-4d5a-a692-a87037af107b" providerId="ADAL" clId="{F99F8FFF-BA20-43EA-924B-4DF5D2A785F3}" dt="2025-11-01T14:19:57.799" v="932" actId="14100"/>
          <ac:graphicFrameMkLst>
            <pc:docMk/>
            <pc:sldMk cId="906512309" sldId="530"/>
            <ac:graphicFrameMk id="6" creationId="{43BC0EBC-1993-70A5-A257-611C054DD18B}"/>
          </ac:graphicFrameMkLst>
        </pc:graphicFrameChg>
      </pc:sldChg>
      <pc:sldChg chg="modSp add mod">
        <pc:chgData name="Weifeng Xu" userId="e7aed605-a3dd-4d5a-a692-a87037af107b" providerId="ADAL" clId="{F99F8FFF-BA20-43EA-924B-4DF5D2A785F3}" dt="2025-11-01T15:02:53.428" v="978" actId="20577"/>
        <pc:sldMkLst>
          <pc:docMk/>
          <pc:sldMk cId="3141813726" sldId="531"/>
        </pc:sldMkLst>
        <pc:spChg chg="mod">
          <ac:chgData name="Weifeng Xu" userId="e7aed605-a3dd-4d5a-a692-a87037af107b" providerId="ADAL" clId="{F99F8FFF-BA20-43EA-924B-4DF5D2A785F3}" dt="2025-11-01T14:58:56.019" v="950" actId="20577"/>
          <ac:spMkLst>
            <pc:docMk/>
            <pc:sldMk cId="3141813726" sldId="531"/>
            <ac:spMk id="2" creationId="{7370B44B-A916-2053-92C2-7E9D4D02D857}"/>
          </ac:spMkLst>
        </pc:spChg>
        <pc:spChg chg="mod">
          <ac:chgData name="Weifeng Xu" userId="e7aed605-a3dd-4d5a-a692-a87037af107b" providerId="ADAL" clId="{F99F8FFF-BA20-43EA-924B-4DF5D2A785F3}" dt="2025-11-01T15:02:53.428" v="978" actId="20577"/>
          <ac:spMkLst>
            <pc:docMk/>
            <pc:sldMk cId="3141813726" sldId="531"/>
            <ac:spMk id="3" creationId="{A9823D86-925F-BE49-F02C-757174AF52E9}"/>
          </ac:spMkLst>
        </pc:spChg>
      </pc:sldChg>
      <pc:sldChg chg="addSp delSp modSp add mod modClrScheme chgLayout">
        <pc:chgData name="Weifeng Xu" userId="e7aed605-a3dd-4d5a-a692-a87037af107b" providerId="ADAL" clId="{F99F8FFF-BA20-43EA-924B-4DF5D2A785F3}" dt="2025-11-01T15:25:07.056" v="1044" actId="20577"/>
        <pc:sldMkLst>
          <pc:docMk/>
          <pc:sldMk cId="3973792904" sldId="532"/>
        </pc:sldMkLst>
        <pc:spChg chg="mod ord">
          <ac:chgData name="Weifeng Xu" userId="e7aed605-a3dd-4d5a-a692-a87037af107b" providerId="ADAL" clId="{F99F8FFF-BA20-43EA-924B-4DF5D2A785F3}" dt="2025-11-01T15:04:25.950" v="995" actId="700"/>
          <ac:spMkLst>
            <pc:docMk/>
            <pc:sldMk cId="3973792904" sldId="532"/>
            <ac:spMk id="2" creationId="{8F49C27B-A78B-DAE0-BC9B-EDAF3F9462CB}"/>
          </ac:spMkLst>
        </pc:spChg>
        <pc:spChg chg="add del mod">
          <ac:chgData name="Weifeng Xu" userId="e7aed605-a3dd-4d5a-a692-a87037af107b" providerId="ADAL" clId="{F99F8FFF-BA20-43EA-924B-4DF5D2A785F3}" dt="2025-11-01T15:04:25.950" v="995" actId="700"/>
          <ac:spMkLst>
            <pc:docMk/>
            <pc:sldMk cId="3973792904" sldId="532"/>
            <ac:spMk id="4" creationId="{69F75243-430B-C94F-E96C-CC46E2ED0FC8}"/>
          </ac:spMkLst>
        </pc:spChg>
        <pc:spChg chg="del">
          <ac:chgData name="Weifeng Xu" userId="e7aed605-a3dd-4d5a-a692-a87037af107b" providerId="ADAL" clId="{F99F8FFF-BA20-43EA-924B-4DF5D2A785F3}" dt="2025-11-01T15:04:22.822" v="994" actId="478"/>
          <ac:spMkLst>
            <pc:docMk/>
            <pc:sldMk cId="3973792904" sldId="532"/>
            <ac:spMk id="9" creationId="{AF4C4355-7487-3F7E-AC8C-CCB28F5E3EF4}"/>
          </ac:spMkLst>
        </pc:spChg>
        <pc:graphicFrameChg chg="add mod modGraphic">
          <ac:chgData name="Weifeng Xu" userId="e7aed605-a3dd-4d5a-a692-a87037af107b" providerId="ADAL" clId="{F99F8FFF-BA20-43EA-924B-4DF5D2A785F3}" dt="2025-11-01T15:25:07.056" v="1044" actId="20577"/>
          <ac:graphicFrameMkLst>
            <pc:docMk/>
            <pc:sldMk cId="3973792904" sldId="532"/>
            <ac:graphicFrameMk id="5" creationId="{7DBF26A6-80B2-7288-A4AC-67691C055289}"/>
          </ac:graphicFrameMkLst>
        </pc:graphicFrameChg>
        <pc:picChg chg="del">
          <ac:chgData name="Weifeng Xu" userId="e7aed605-a3dd-4d5a-a692-a87037af107b" providerId="ADAL" clId="{F99F8FFF-BA20-43EA-924B-4DF5D2A785F3}" dt="2025-11-01T15:04:19.652" v="991" actId="478"/>
          <ac:picMkLst>
            <pc:docMk/>
            <pc:sldMk cId="3973792904" sldId="532"/>
            <ac:picMk id="8" creationId="{FBCE4C47-2402-9C30-36D7-EB7552E6BAAF}"/>
          </ac:picMkLst>
        </pc:picChg>
        <pc:picChg chg="del">
          <ac:chgData name="Weifeng Xu" userId="e7aed605-a3dd-4d5a-a692-a87037af107b" providerId="ADAL" clId="{F99F8FFF-BA20-43EA-924B-4DF5D2A785F3}" dt="2025-11-01T15:04:20.943" v="993" actId="478"/>
          <ac:picMkLst>
            <pc:docMk/>
            <pc:sldMk cId="3973792904" sldId="532"/>
            <ac:picMk id="19" creationId="{2944A249-6145-9866-2454-28A6C593557B}"/>
          </ac:picMkLst>
        </pc:picChg>
        <pc:picChg chg="del">
          <ac:chgData name="Weifeng Xu" userId="e7aed605-a3dd-4d5a-a692-a87037af107b" providerId="ADAL" clId="{F99F8FFF-BA20-43EA-924B-4DF5D2A785F3}" dt="2025-11-01T15:04:20.265" v="992" actId="478"/>
          <ac:picMkLst>
            <pc:docMk/>
            <pc:sldMk cId="3973792904" sldId="532"/>
            <ac:picMk id="23" creationId="{67F0A82E-D41B-580F-10AA-EE5B1B35A482}"/>
          </ac:picMkLst>
        </pc:picChg>
      </pc:sldChg>
      <pc:sldChg chg="addSp modSp new mod modClrScheme chgLayout">
        <pc:chgData name="Weifeng Xu" userId="e7aed605-a3dd-4d5a-a692-a87037af107b" providerId="ADAL" clId="{F99F8FFF-BA20-43EA-924B-4DF5D2A785F3}" dt="2025-11-01T15:32:28.601" v="1054" actId="13926"/>
        <pc:sldMkLst>
          <pc:docMk/>
          <pc:sldMk cId="3262071017" sldId="533"/>
        </pc:sldMkLst>
        <pc:spChg chg="mod ord">
          <ac:chgData name="Weifeng Xu" userId="e7aed605-a3dd-4d5a-a692-a87037af107b" providerId="ADAL" clId="{F99F8FFF-BA20-43EA-924B-4DF5D2A785F3}" dt="2025-11-01T15:07:28.813" v="1013" actId="700"/>
          <ac:spMkLst>
            <pc:docMk/>
            <pc:sldMk cId="3262071017" sldId="533"/>
            <ac:spMk id="2" creationId="{CDF6E830-EDDF-A2FD-8210-B97CF3BD69E5}"/>
          </ac:spMkLst>
        </pc:spChg>
        <pc:spChg chg="add mod ord">
          <ac:chgData name="Weifeng Xu" userId="e7aed605-a3dd-4d5a-a692-a87037af107b" providerId="ADAL" clId="{F99F8FFF-BA20-43EA-924B-4DF5D2A785F3}" dt="2025-11-01T15:32:28.601" v="1054" actId="13926"/>
          <ac:spMkLst>
            <pc:docMk/>
            <pc:sldMk cId="3262071017" sldId="533"/>
            <ac:spMk id="3" creationId="{DE31604F-784D-C312-F881-219A6537533F}"/>
          </ac:spMkLst>
        </pc:spChg>
      </pc:sldChg>
      <pc:sldChg chg="addSp delSp modSp new mod modClrScheme chgLayout modNotesTx">
        <pc:chgData name="Weifeng Xu" userId="e7aed605-a3dd-4d5a-a692-a87037af107b" providerId="ADAL" clId="{F99F8FFF-BA20-43EA-924B-4DF5D2A785F3}" dt="2025-11-01T15:33:33.455" v="1070" actId="207"/>
        <pc:sldMkLst>
          <pc:docMk/>
          <pc:sldMk cId="4220428353" sldId="534"/>
        </pc:sldMkLst>
        <pc:spChg chg="del">
          <ac:chgData name="Weifeng Xu" userId="e7aed605-a3dd-4d5a-a692-a87037af107b" providerId="ADAL" clId="{F99F8FFF-BA20-43EA-924B-4DF5D2A785F3}" dt="2025-11-01T15:30:30.297" v="1048" actId="700"/>
          <ac:spMkLst>
            <pc:docMk/>
            <pc:sldMk cId="4220428353" sldId="534"/>
            <ac:spMk id="2" creationId="{4DACEEE6-5840-DAFB-6B2B-35C35312BC22}"/>
          </ac:spMkLst>
        </pc:spChg>
        <pc:spChg chg="del">
          <ac:chgData name="Weifeng Xu" userId="e7aed605-a3dd-4d5a-a692-a87037af107b" providerId="ADAL" clId="{F99F8FFF-BA20-43EA-924B-4DF5D2A785F3}" dt="2025-11-01T15:30:30.297" v="1048" actId="700"/>
          <ac:spMkLst>
            <pc:docMk/>
            <pc:sldMk cId="4220428353" sldId="534"/>
            <ac:spMk id="3" creationId="{01AC62B7-D151-8AB7-5302-E2A2D5426878}"/>
          </ac:spMkLst>
        </pc:spChg>
        <pc:spChg chg="add mod">
          <ac:chgData name="Weifeng Xu" userId="e7aed605-a3dd-4d5a-a692-a87037af107b" providerId="ADAL" clId="{F99F8FFF-BA20-43EA-924B-4DF5D2A785F3}" dt="2025-11-01T15:33:33.455" v="1070" actId="207"/>
          <ac:spMkLst>
            <pc:docMk/>
            <pc:sldMk cId="4220428353" sldId="534"/>
            <ac:spMk id="8" creationId="{1A237AA5-6BFA-0ECD-9CF7-06BD04FBA564}"/>
          </ac:spMkLst>
        </pc:spChg>
        <pc:picChg chg="add del mod">
          <ac:chgData name="Weifeng Xu" userId="e7aed605-a3dd-4d5a-a692-a87037af107b" providerId="ADAL" clId="{F99F8FFF-BA20-43EA-924B-4DF5D2A785F3}" dt="2025-11-01T15:32:57.900" v="1055" actId="478"/>
          <ac:picMkLst>
            <pc:docMk/>
            <pc:sldMk cId="4220428353" sldId="534"/>
            <ac:picMk id="5" creationId="{DB548670-6908-1B9A-8BB2-A4D99234CDE8}"/>
          </ac:picMkLst>
        </pc:picChg>
        <pc:picChg chg="add mod">
          <ac:chgData name="Weifeng Xu" userId="e7aed605-a3dd-4d5a-a692-a87037af107b" providerId="ADAL" clId="{F99F8FFF-BA20-43EA-924B-4DF5D2A785F3}" dt="2025-11-01T15:33:02.552" v="1059" actId="1076"/>
          <ac:picMkLst>
            <pc:docMk/>
            <pc:sldMk cId="4220428353" sldId="534"/>
            <ac:picMk id="7" creationId="{4E5639A9-0A82-2AA4-584D-04D20E699F32}"/>
          </ac:picMkLst>
        </pc:picChg>
      </pc:sldChg>
      <pc:sldChg chg="addSp modSp new mod">
        <pc:chgData name="Weifeng Xu" userId="e7aed605-a3dd-4d5a-a692-a87037af107b" providerId="ADAL" clId="{F99F8FFF-BA20-43EA-924B-4DF5D2A785F3}" dt="2025-11-01T15:46:28.260" v="1089" actId="20577"/>
        <pc:sldMkLst>
          <pc:docMk/>
          <pc:sldMk cId="1381264590" sldId="535"/>
        </pc:sldMkLst>
        <pc:spChg chg="mod">
          <ac:chgData name="Weifeng Xu" userId="e7aed605-a3dd-4d5a-a692-a87037af107b" providerId="ADAL" clId="{F99F8FFF-BA20-43EA-924B-4DF5D2A785F3}" dt="2025-11-01T15:46:28.260" v="1089" actId="20577"/>
          <ac:spMkLst>
            <pc:docMk/>
            <pc:sldMk cId="1381264590" sldId="535"/>
            <ac:spMk id="2" creationId="{48531775-2051-E10C-D820-18CA7659709A}"/>
          </ac:spMkLst>
        </pc:spChg>
        <pc:picChg chg="add">
          <ac:chgData name="Weifeng Xu" userId="e7aed605-a3dd-4d5a-a692-a87037af107b" providerId="ADAL" clId="{F99F8FFF-BA20-43EA-924B-4DF5D2A785F3}" dt="2025-11-01T15:46:13.329" v="1072" actId="22"/>
          <ac:picMkLst>
            <pc:docMk/>
            <pc:sldMk cId="1381264590" sldId="535"/>
            <ac:picMk id="4" creationId="{08A78104-4A3E-D0EE-21CD-765A24E6D50B}"/>
          </ac:picMkLst>
        </pc:picChg>
      </pc:sldChg>
    </pc:docChg>
  </pc:docChgLst>
  <pc:docChgLst>
    <pc:chgData name="Harleen Kaur" userId="S::id65ns02@ubalt.edu::9f7fc1d6-ab67-473f-ba46-e98f6ce2049b" providerId="AD" clId="Web-{3ADB2C58-A844-5E58-5E5C-3CBB6E1BFD57}"/>
    <pc:docChg chg="addSld delSld modSld">
      <pc:chgData name="Harleen Kaur" userId="S::id65ns02@ubalt.edu::9f7fc1d6-ab67-473f-ba46-e98f6ce2049b" providerId="AD" clId="Web-{3ADB2C58-A844-5E58-5E5C-3CBB6E1BFD57}" dt="2021-06-30T19:04:10.642" v="867" actId="14100"/>
      <pc:docMkLst>
        <pc:docMk/>
      </pc:docMkLst>
      <pc:sldChg chg="add del">
        <pc:chgData name="Harleen Kaur" userId="S::id65ns02@ubalt.edu::9f7fc1d6-ab67-473f-ba46-e98f6ce2049b" providerId="AD" clId="Web-{3ADB2C58-A844-5E58-5E5C-3CBB6E1BFD57}" dt="2021-06-30T17:48:47.344" v="201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3ADB2C58-A844-5E58-5E5C-3CBB6E1BFD57}" dt="2021-06-30T17:48:48.751" v="202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3ADB2C58-A844-5E58-5E5C-3CBB6E1BFD57}" dt="2021-06-30T17:53:41.180" v="261"/>
        <pc:sldMkLst>
          <pc:docMk/>
          <pc:sldMk cId="3162707779" sldId="364"/>
        </pc:sldMkLst>
      </pc:sldChg>
      <pc:sldChg chg="del">
        <pc:chgData name="Harleen Kaur" userId="S::id65ns02@ubalt.edu::9f7fc1d6-ab67-473f-ba46-e98f6ce2049b" providerId="AD" clId="Web-{3ADB2C58-A844-5E58-5E5C-3CBB6E1BFD57}" dt="2021-06-30T18:50:54.446" v="618"/>
        <pc:sldMkLst>
          <pc:docMk/>
          <pc:sldMk cId="463297845" sldId="370"/>
        </pc:sldMkLst>
      </pc:sldChg>
      <pc:sldChg chg="del">
        <pc:chgData name="Harleen Kaur" userId="S::id65ns02@ubalt.edu::9f7fc1d6-ab67-473f-ba46-e98f6ce2049b" providerId="AD" clId="Web-{3ADB2C58-A844-5E58-5E5C-3CBB6E1BFD57}" dt="2021-06-30T18:54:08.922" v="676"/>
        <pc:sldMkLst>
          <pc:docMk/>
          <pc:sldMk cId="957894643" sldId="371"/>
        </pc:sldMkLst>
      </pc:sldChg>
      <pc:sldChg chg="del">
        <pc:chgData name="Harleen Kaur" userId="S::id65ns02@ubalt.edu::9f7fc1d6-ab67-473f-ba46-e98f6ce2049b" providerId="AD" clId="Web-{3ADB2C58-A844-5E58-5E5C-3CBB6E1BFD57}" dt="2021-06-30T18:22:30.899" v="406"/>
        <pc:sldMkLst>
          <pc:docMk/>
          <pc:sldMk cId="3664989842" sldId="391"/>
        </pc:sldMkLst>
      </pc:sldChg>
      <pc:sldChg chg="del">
        <pc:chgData name="Harleen Kaur" userId="S::id65ns02@ubalt.edu::9f7fc1d6-ab67-473f-ba46-e98f6ce2049b" providerId="AD" clId="Web-{3ADB2C58-A844-5E58-5E5C-3CBB6E1BFD57}" dt="2021-06-30T18:50:51.852" v="617"/>
        <pc:sldMkLst>
          <pc:docMk/>
          <pc:sldMk cId="3404756224" sldId="392"/>
        </pc:sldMkLst>
      </pc:sldChg>
      <pc:sldChg chg="del">
        <pc:chgData name="Harleen Kaur" userId="S::id65ns02@ubalt.edu::9f7fc1d6-ab67-473f-ba46-e98f6ce2049b" providerId="AD" clId="Web-{3ADB2C58-A844-5E58-5E5C-3CBB6E1BFD57}" dt="2021-06-30T18:53:44.172" v="663"/>
        <pc:sldMkLst>
          <pc:docMk/>
          <pc:sldMk cId="3289249383" sldId="393"/>
        </pc:sldMkLst>
      </pc:sldChg>
      <pc:sldChg chg="addSp modSp new">
        <pc:chgData name="Harleen Kaur" userId="S::id65ns02@ubalt.edu::9f7fc1d6-ab67-473f-ba46-e98f6ce2049b" providerId="AD" clId="Web-{3ADB2C58-A844-5E58-5E5C-3CBB6E1BFD57}" dt="2021-06-30T17:20:22.188" v="69" actId="1076"/>
        <pc:sldMkLst>
          <pc:docMk/>
          <pc:sldMk cId="2690676310" sldId="396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7:48:27.156" v="198" actId="14100"/>
        <pc:sldMkLst>
          <pc:docMk/>
          <pc:sldMk cId="3154763750" sldId="397"/>
        </pc:sldMkLst>
      </pc:sldChg>
      <pc:sldChg chg="modSp new">
        <pc:chgData name="Harleen Kaur" userId="S::id65ns02@ubalt.edu::9f7fc1d6-ab67-473f-ba46-e98f6ce2049b" providerId="AD" clId="Web-{3ADB2C58-A844-5E58-5E5C-3CBB6E1BFD57}" dt="2021-06-30T17:53:08.195" v="260" actId="20577"/>
        <pc:sldMkLst>
          <pc:docMk/>
          <pc:sldMk cId="3381154349" sldId="398"/>
        </pc:sldMkLst>
      </pc:sldChg>
      <pc:sldChg chg="new del">
        <pc:chgData name="Harleen Kaur" userId="S::id65ns02@ubalt.edu::9f7fc1d6-ab67-473f-ba46-e98f6ce2049b" providerId="AD" clId="Web-{3ADB2C58-A844-5E58-5E5C-3CBB6E1BFD57}" dt="2021-06-30T18:11:11.272" v="263"/>
        <pc:sldMkLst>
          <pc:docMk/>
          <pc:sldMk cId="2769327582" sldId="399"/>
        </pc:sldMkLst>
      </pc:sldChg>
      <pc:sldChg chg="delSp modSp new">
        <pc:chgData name="Harleen Kaur" userId="S::id65ns02@ubalt.edu::9f7fc1d6-ab67-473f-ba46-e98f6ce2049b" providerId="AD" clId="Web-{3ADB2C58-A844-5E58-5E5C-3CBB6E1BFD57}" dt="2021-06-30T18:11:24.256" v="271"/>
        <pc:sldMkLst>
          <pc:docMk/>
          <pc:sldMk cId="3472143807" sldId="399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4:10.642" v="867" actId="14100"/>
        <pc:sldMkLst>
          <pc:docMk/>
          <pc:sldMk cId="144230432" sldId="400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8:22:15.446" v="405" actId="14100"/>
        <pc:sldMkLst>
          <pc:docMk/>
          <pc:sldMk cId="3086783645" sldId="401"/>
        </pc:sldMkLst>
      </pc:sldChg>
      <pc:sldChg chg="new del">
        <pc:chgData name="Harleen Kaur" userId="S::id65ns02@ubalt.edu::9f7fc1d6-ab67-473f-ba46-e98f6ce2049b" providerId="AD" clId="Web-{3ADB2C58-A844-5E58-5E5C-3CBB6E1BFD57}" dt="2021-06-30T18:23:19.182" v="408"/>
        <pc:sldMkLst>
          <pc:docMk/>
          <pc:sldMk cId="827838909" sldId="402"/>
        </pc:sldMkLst>
      </pc:sldChg>
      <pc:sldChg chg="delSp modSp new">
        <pc:chgData name="Harleen Kaur" userId="S::id65ns02@ubalt.edu::9f7fc1d6-ab67-473f-ba46-e98f6ce2049b" providerId="AD" clId="Web-{3ADB2C58-A844-5E58-5E5C-3CBB6E1BFD57}" dt="2021-06-30T18:23:34.761" v="418"/>
        <pc:sldMkLst>
          <pc:docMk/>
          <pc:sldMk cId="4271356633" sldId="402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2:29.702" v="823" actId="1076"/>
        <pc:sldMkLst>
          <pc:docMk/>
          <pc:sldMk cId="1091736900" sldId="403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0:59.824" v="796" actId="14100"/>
        <pc:sldMkLst>
          <pc:docMk/>
          <pc:sldMk cId="319479736" sldId="404"/>
        </pc:sldMkLst>
      </pc:sldChg>
      <pc:sldChg chg="addSp delSp modSp new modNotes">
        <pc:chgData name="Harleen Kaur" userId="S::id65ns02@ubalt.edu::9f7fc1d6-ab67-473f-ba46-e98f6ce2049b" providerId="AD" clId="Web-{3ADB2C58-A844-5E58-5E5C-3CBB6E1BFD57}" dt="2021-06-30T18:58:58.211" v="758" actId="14100"/>
        <pc:sldMkLst>
          <pc:docMk/>
          <pc:sldMk cId="3986757257" sldId="405"/>
        </pc:sldMkLst>
      </pc:sldChg>
      <pc:sldChg chg="addSp modSp new">
        <pc:chgData name="Harleen Kaur" userId="S::id65ns02@ubalt.edu::9f7fc1d6-ab67-473f-ba46-e98f6ce2049b" providerId="AD" clId="Web-{3ADB2C58-A844-5E58-5E5C-3CBB6E1BFD57}" dt="2021-06-30T18:48:33.583" v="580" actId="14100"/>
        <pc:sldMkLst>
          <pc:docMk/>
          <pc:sldMk cId="2886785931" sldId="406"/>
        </pc:sldMkLst>
      </pc:sldChg>
      <pc:sldChg chg="addSp modSp new">
        <pc:chgData name="Harleen Kaur" userId="S::id65ns02@ubalt.edu::9f7fc1d6-ab67-473f-ba46-e98f6ce2049b" providerId="AD" clId="Web-{3ADB2C58-A844-5E58-5E5C-3CBB6E1BFD57}" dt="2021-06-30T18:56:35.614" v="706" actId="14100"/>
        <pc:sldMkLst>
          <pc:docMk/>
          <pc:sldMk cId="3546637009" sldId="407"/>
        </pc:sldMkLst>
      </pc:sldChg>
      <pc:sldChg chg="modSp new">
        <pc:chgData name="Harleen Kaur" userId="S::id65ns02@ubalt.edu::9f7fc1d6-ab67-473f-ba46-e98f6ce2049b" providerId="AD" clId="Web-{3ADB2C58-A844-5E58-5E5C-3CBB6E1BFD57}" dt="2021-06-30T18:50:47.664" v="616" actId="20577"/>
        <pc:sldMkLst>
          <pc:docMk/>
          <pc:sldMk cId="3271869013" sldId="408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8:55:27.096" v="694" actId="14100"/>
        <pc:sldMkLst>
          <pc:docMk/>
          <pc:sldMk cId="3654864925" sldId="409"/>
        </pc:sldMkLst>
      </pc:sldChg>
      <pc:sldChg chg="modSp new">
        <pc:chgData name="Harleen Kaur" userId="S::id65ns02@ubalt.edu::9f7fc1d6-ab67-473f-ba46-e98f6ce2049b" providerId="AD" clId="Web-{3ADB2C58-A844-5E58-5E5C-3CBB6E1BFD57}" dt="2021-06-30T18:53:40.031" v="662" actId="20577"/>
        <pc:sldMkLst>
          <pc:docMk/>
          <pc:sldMk cId="1970903275" sldId="410"/>
        </pc:sldMkLst>
      </pc:sldChg>
      <pc:sldChg chg="modSp new">
        <pc:chgData name="Harleen Kaur" userId="S::id65ns02@ubalt.edu::9f7fc1d6-ab67-473f-ba46-e98f6ce2049b" providerId="AD" clId="Web-{3ADB2C58-A844-5E58-5E5C-3CBB6E1BFD57}" dt="2021-06-30T18:54:07.594" v="675" actId="20577"/>
        <pc:sldMkLst>
          <pc:docMk/>
          <pc:sldMk cId="1673974891" sldId="411"/>
        </pc:sldMkLst>
      </pc:sldChg>
    </pc:docChg>
  </pc:docChgLst>
  <pc:docChgLst>
    <pc:chgData name="Harleen Kaur" userId="S::id65ns02@ubalt.edu::9f7fc1d6-ab67-473f-ba46-e98f6ce2049b" providerId="AD" clId="Web-{625C769A-59BF-6D7F-0980-28C7EEF4A985}"/>
    <pc:docChg chg="addSld delSld modSld sldOrd">
      <pc:chgData name="Harleen Kaur" userId="S::id65ns02@ubalt.edu::9f7fc1d6-ab67-473f-ba46-e98f6ce2049b" providerId="AD" clId="Web-{625C769A-59BF-6D7F-0980-28C7EEF4A985}" dt="2021-07-18T02:22:36.806" v="424" actId="20577"/>
      <pc:docMkLst>
        <pc:docMk/>
      </pc:docMkLst>
      <pc:sldChg chg="ord">
        <pc:chgData name="Harleen Kaur" userId="S::id65ns02@ubalt.edu::9f7fc1d6-ab67-473f-ba46-e98f6ce2049b" providerId="AD" clId="Web-{625C769A-59BF-6D7F-0980-28C7EEF4A985}" dt="2021-07-18T02:06:50.700" v="0"/>
        <pc:sldMkLst>
          <pc:docMk/>
          <pc:sldMk cId="1199149484" sldId="412"/>
        </pc:sldMkLst>
      </pc:sldChg>
      <pc:sldChg chg="modSp">
        <pc:chgData name="Harleen Kaur" userId="S::id65ns02@ubalt.edu::9f7fc1d6-ab67-473f-ba46-e98f6ce2049b" providerId="AD" clId="Web-{625C769A-59BF-6D7F-0980-28C7EEF4A985}" dt="2021-07-18T02:13:09.537" v="92" actId="20577"/>
        <pc:sldMkLst>
          <pc:docMk/>
          <pc:sldMk cId="2128166042" sldId="441"/>
        </pc:sldMkLst>
      </pc:sldChg>
      <pc:sldChg chg="modSp">
        <pc:chgData name="Harleen Kaur" userId="S::id65ns02@ubalt.edu::9f7fc1d6-ab67-473f-ba46-e98f6ce2049b" providerId="AD" clId="Web-{625C769A-59BF-6D7F-0980-28C7EEF4A985}" dt="2021-07-18T02:16:05.885" v="217" actId="20577"/>
        <pc:sldMkLst>
          <pc:docMk/>
          <pc:sldMk cId="1029523982" sldId="442"/>
        </pc:sldMkLst>
      </pc:sldChg>
      <pc:sldChg chg="modSp new">
        <pc:chgData name="Harleen Kaur" userId="S::id65ns02@ubalt.edu::9f7fc1d6-ab67-473f-ba46-e98f6ce2049b" providerId="AD" clId="Web-{625C769A-59BF-6D7F-0980-28C7EEF4A985}" dt="2021-07-18T02:14:19.523" v="140" actId="20577"/>
        <pc:sldMkLst>
          <pc:docMk/>
          <pc:sldMk cId="260036501" sldId="447"/>
        </pc:sldMkLst>
      </pc:sldChg>
      <pc:sldChg chg="modSp new">
        <pc:chgData name="Harleen Kaur" userId="S::id65ns02@ubalt.edu::9f7fc1d6-ab67-473f-ba46-e98f6ce2049b" providerId="AD" clId="Web-{625C769A-59BF-6D7F-0980-28C7EEF4A985}" dt="2021-07-18T02:15:46.525" v="214" actId="20577"/>
        <pc:sldMkLst>
          <pc:docMk/>
          <pc:sldMk cId="1259972498" sldId="448"/>
        </pc:sldMkLst>
      </pc:sldChg>
      <pc:sldChg chg="modSp new del">
        <pc:chgData name="Harleen Kaur" userId="S::id65ns02@ubalt.edu::9f7fc1d6-ab67-473f-ba46-e98f6ce2049b" providerId="AD" clId="Web-{625C769A-59BF-6D7F-0980-28C7EEF4A985}" dt="2021-07-18T02:16:36.699" v="221"/>
        <pc:sldMkLst>
          <pc:docMk/>
          <pc:sldMk cId="1206136821" sldId="449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6:56.246" v="228"/>
        <pc:sldMkLst>
          <pc:docMk/>
          <pc:sldMk cId="3186660206" sldId="449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7:35.231" v="253"/>
        <pc:sldMkLst>
          <pc:docMk/>
          <pc:sldMk cId="368390487" sldId="450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8:01.373" v="266"/>
        <pc:sldMkLst>
          <pc:docMk/>
          <pc:sldMk cId="3021732972" sldId="451"/>
        </pc:sldMkLst>
      </pc:sldChg>
      <pc:sldChg chg="modSp new">
        <pc:chgData name="Harleen Kaur" userId="S::id65ns02@ubalt.edu::9f7fc1d6-ab67-473f-ba46-e98f6ce2049b" providerId="AD" clId="Web-{625C769A-59BF-6D7F-0980-28C7EEF4A985}" dt="2021-07-18T02:20:44.943" v="407" actId="20577"/>
        <pc:sldMkLst>
          <pc:docMk/>
          <pc:sldMk cId="2784708312" sldId="452"/>
        </pc:sldMkLst>
      </pc:sldChg>
      <pc:sldChg chg="modSp new">
        <pc:chgData name="Harleen Kaur" userId="S::id65ns02@ubalt.edu::9f7fc1d6-ab67-473f-ba46-e98f6ce2049b" providerId="AD" clId="Web-{625C769A-59BF-6D7F-0980-28C7EEF4A985}" dt="2021-07-18T02:22:36.806" v="424" actId="20577"/>
        <pc:sldMkLst>
          <pc:docMk/>
          <pc:sldMk cId="2996491619" sldId="453"/>
        </pc:sldMkLst>
      </pc:sldChg>
    </pc:docChg>
  </pc:docChgLst>
  <pc:docChgLst>
    <pc:chgData name="Harleen Kaur" userId="S::id65ns02@ubalt.edu::9f7fc1d6-ab67-473f-ba46-e98f6ce2049b" providerId="AD" clId="Web-{C2904352-AA65-68D0-8E04-BC30B02D0E6A}"/>
    <pc:docChg chg="delSld modSld sldOrd">
      <pc:chgData name="Harleen Kaur" userId="S::id65ns02@ubalt.edu::9f7fc1d6-ab67-473f-ba46-e98f6ce2049b" providerId="AD" clId="Web-{C2904352-AA65-68D0-8E04-BC30B02D0E6A}" dt="2021-07-29T02:42:37.748" v="433" actId="1076"/>
      <pc:docMkLst>
        <pc:docMk/>
      </pc:docMkLst>
      <pc:sldChg chg="addSp modSp">
        <pc:chgData name="Harleen Kaur" userId="S::id65ns02@ubalt.edu::9f7fc1d6-ab67-473f-ba46-e98f6ce2049b" providerId="AD" clId="Web-{C2904352-AA65-68D0-8E04-BC30B02D0E6A}" dt="2021-07-29T02:42:02.216" v="431" actId="20577"/>
        <pc:sldMkLst>
          <pc:docMk/>
          <pc:sldMk cId="178630246" sldId="388"/>
        </pc:sldMkLst>
      </pc:sldChg>
      <pc:sldChg chg="ord">
        <pc:chgData name="Harleen Kaur" userId="S::id65ns02@ubalt.edu::9f7fc1d6-ab67-473f-ba46-e98f6ce2049b" providerId="AD" clId="Web-{C2904352-AA65-68D0-8E04-BC30B02D0E6A}" dt="2021-07-29T02:32:13.890" v="153"/>
        <pc:sldMkLst>
          <pc:docMk/>
          <pc:sldMk cId="500013314" sldId="434"/>
        </pc:sldMkLst>
      </pc:sldChg>
      <pc:sldChg chg="del">
        <pc:chgData name="Harleen Kaur" userId="S::id65ns02@ubalt.edu::9f7fc1d6-ab67-473f-ba46-e98f6ce2049b" providerId="AD" clId="Web-{C2904352-AA65-68D0-8E04-BC30B02D0E6A}" dt="2021-07-29T02:34:16.784" v="161"/>
        <pc:sldMkLst>
          <pc:docMk/>
          <pc:sldMk cId="2155079201" sldId="435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35:41.645" v="233" actId="20577"/>
        <pc:sldMkLst>
          <pc:docMk/>
          <pc:sldMk cId="2525335445" sldId="436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42:37.748" v="433" actId="1076"/>
        <pc:sldMkLst>
          <pc:docMk/>
          <pc:sldMk cId="1854780033" sldId="437"/>
        </pc:sldMkLst>
      </pc:sldChg>
      <pc:sldChg chg="del">
        <pc:chgData name="Harleen Kaur" userId="S::id65ns02@ubalt.edu::9f7fc1d6-ab67-473f-ba46-e98f6ce2049b" providerId="AD" clId="Web-{C2904352-AA65-68D0-8E04-BC30B02D0E6A}" dt="2021-07-29T02:38:14.336" v="305"/>
        <pc:sldMkLst>
          <pc:docMk/>
          <pc:sldMk cId="3780473466" sldId="438"/>
        </pc:sldMkLst>
      </pc:sldChg>
      <pc:sldChg chg="modSp ord">
        <pc:chgData name="Harleen Kaur" userId="S::id65ns02@ubalt.edu::9f7fc1d6-ab67-473f-ba46-e98f6ce2049b" providerId="AD" clId="Web-{C2904352-AA65-68D0-8E04-BC30B02D0E6A}" dt="2021-07-29T02:34:00.283" v="160"/>
        <pc:sldMkLst>
          <pc:docMk/>
          <pc:sldMk cId="3862024830" sldId="455"/>
        </pc:sldMkLst>
      </pc:sldChg>
      <pc:sldChg chg="del">
        <pc:chgData name="Harleen Kaur" userId="S::id65ns02@ubalt.edu::9f7fc1d6-ab67-473f-ba46-e98f6ce2049b" providerId="AD" clId="Web-{C2904352-AA65-68D0-8E04-BC30B02D0E6A}" dt="2021-07-29T02:42:18.482" v="432"/>
        <pc:sldMkLst>
          <pc:docMk/>
          <pc:sldMk cId="4113545877" sldId="459"/>
        </pc:sldMkLst>
      </pc:sldChg>
      <pc:sldChg chg="modSp">
        <pc:chgData name="Harleen Kaur" userId="S::id65ns02@ubalt.edu::9f7fc1d6-ab67-473f-ba46-e98f6ce2049b" providerId="AD" clId="Web-{C2904352-AA65-68D0-8E04-BC30B02D0E6A}" dt="2021-07-29T02:26:17.628" v="3" actId="14100"/>
        <pc:sldMkLst>
          <pc:docMk/>
          <pc:sldMk cId="3747998406" sldId="476"/>
        </pc:sldMkLst>
      </pc:sldChg>
      <pc:sldChg chg="modSp ord">
        <pc:chgData name="Harleen Kaur" userId="S::id65ns02@ubalt.edu::9f7fc1d6-ab67-473f-ba46-e98f6ce2049b" providerId="AD" clId="Web-{C2904352-AA65-68D0-8E04-BC30B02D0E6A}" dt="2021-07-29T02:34:32.878" v="167" actId="20577"/>
        <pc:sldMkLst>
          <pc:docMk/>
          <pc:sldMk cId="470632294" sldId="493"/>
        </pc:sldMkLst>
      </pc:sldChg>
    </pc:docChg>
  </pc:docChgLst>
  <pc:docChgLst>
    <pc:chgData name="Weifeng Xu" userId="e7aed605-a3dd-4d5a-a692-a87037af107b" providerId="ADAL" clId="{8BBD8853-A709-41CD-ACA7-12532F4F7A65}"/>
    <pc:docChg chg="undo custSel addSld delSld modSld sldOrd">
      <pc:chgData name="Weifeng Xu" userId="e7aed605-a3dd-4d5a-a692-a87037af107b" providerId="ADAL" clId="{8BBD8853-A709-41CD-ACA7-12532F4F7A65}" dt="2025-04-15T20:02:50.422" v="2035" actId="6549"/>
      <pc:docMkLst>
        <pc:docMk/>
      </pc:docMkLst>
      <pc:sldChg chg="modSp mod">
        <pc:chgData name="Weifeng Xu" userId="e7aed605-a3dd-4d5a-a692-a87037af107b" providerId="ADAL" clId="{8BBD8853-A709-41CD-ACA7-12532F4F7A65}" dt="2025-01-01T15:34:23.762" v="23" actId="20577"/>
        <pc:sldMkLst>
          <pc:docMk/>
          <pc:sldMk cId="1323245308" sldId="256"/>
        </pc:sldMkLst>
      </pc:sldChg>
      <pc:sldChg chg="del">
        <pc:chgData name="Weifeng Xu" userId="e7aed605-a3dd-4d5a-a692-a87037af107b" providerId="ADAL" clId="{8BBD8853-A709-41CD-ACA7-12532F4F7A65}" dt="2025-01-01T16:15:36.512" v="506" actId="47"/>
        <pc:sldMkLst>
          <pc:docMk/>
          <pc:sldMk cId="1213980752" sldId="342"/>
        </pc:sldMkLst>
      </pc:sldChg>
      <pc:sldChg chg="del">
        <pc:chgData name="Weifeng Xu" userId="e7aed605-a3dd-4d5a-a692-a87037af107b" providerId="ADAL" clId="{8BBD8853-A709-41CD-ACA7-12532F4F7A65}" dt="2025-01-01T16:15:41.729" v="507" actId="47"/>
        <pc:sldMkLst>
          <pc:docMk/>
          <pc:sldMk cId="2524286362" sldId="34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625091532" sldId="34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3526368" sldId="35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49956382" sldId="36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4183985" sldId="380"/>
        </pc:sldMkLst>
      </pc:sldChg>
      <pc:sldChg chg="addSp delSp modSp mod modClrScheme chgLayout">
        <pc:chgData name="Weifeng Xu" userId="e7aed605-a3dd-4d5a-a692-a87037af107b" providerId="ADAL" clId="{8BBD8853-A709-41CD-ACA7-12532F4F7A65}" dt="2025-04-05T16:01:41.033" v="975" actId="1037"/>
        <pc:sldMkLst>
          <pc:docMk/>
          <pc:sldMk cId="178630246" sldId="388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690676310" sldId="39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54763750" sldId="39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44230432" sldId="40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086783645" sldId="40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271356633" sldId="40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091736900" sldId="40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9479736" sldId="404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986757257" sldId="405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673974891" sldId="41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138222289" sldId="41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75411651" sldId="41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00724894" sldId="418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999398568" sldId="424"/>
        </pc:sldMkLst>
      </pc:sldChg>
      <pc:sldChg chg="addSp delSp modSp mod modClrScheme chgLayout">
        <pc:chgData name="Weifeng Xu" userId="e7aed605-a3dd-4d5a-a692-a87037af107b" providerId="ADAL" clId="{8BBD8853-A709-41CD-ACA7-12532F4F7A65}" dt="2025-04-15T16:39:59.303" v="1229" actId="700"/>
        <pc:sldMkLst>
          <pc:docMk/>
          <pc:sldMk cId="3292519928" sldId="429"/>
        </pc:sldMkLst>
      </pc:sldChg>
      <pc:sldChg chg="addSp delSp modSp mod modClrScheme chgLayout">
        <pc:chgData name="Weifeng Xu" userId="e7aed605-a3dd-4d5a-a692-a87037af107b" providerId="ADAL" clId="{8BBD8853-A709-41CD-ACA7-12532F4F7A65}" dt="2025-04-15T16:45:11.923" v="1342" actId="1076"/>
        <pc:sldMkLst>
          <pc:docMk/>
          <pc:sldMk cId="2402824038" sldId="430"/>
        </pc:sldMkLst>
      </pc:sldChg>
      <pc:sldChg chg="addSp delSp modSp mod">
        <pc:chgData name="Weifeng Xu" userId="e7aed605-a3dd-4d5a-a692-a87037af107b" providerId="ADAL" clId="{8BBD8853-A709-41CD-ACA7-12532F4F7A65}" dt="2025-04-15T16:54:18.363" v="1399" actId="20577"/>
        <pc:sldMkLst>
          <pc:docMk/>
          <pc:sldMk cId="3304247483" sldId="431"/>
        </pc:sldMkLst>
      </pc:sldChg>
      <pc:sldChg chg="modSp mod">
        <pc:chgData name="Weifeng Xu" userId="e7aed605-a3dd-4d5a-a692-a87037af107b" providerId="ADAL" clId="{8BBD8853-A709-41CD-ACA7-12532F4F7A65}" dt="2025-01-01T15:59:22.249" v="343" actId="20577"/>
        <pc:sldMkLst>
          <pc:docMk/>
          <pc:sldMk cId="500013314" sldId="434"/>
        </pc:sldMkLst>
      </pc:sldChg>
      <pc:sldChg chg="delSp modSp del mod modClrScheme chgLayout">
        <pc:chgData name="Weifeng Xu" userId="e7aed605-a3dd-4d5a-a692-a87037af107b" providerId="ADAL" clId="{8BBD8853-A709-41CD-ACA7-12532F4F7A65}" dt="2025-04-05T16:04:05.194" v="983" actId="47"/>
        <pc:sldMkLst>
          <pc:docMk/>
          <pc:sldMk cId="2525335445" sldId="436"/>
        </pc:sldMkLst>
      </pc:sldChg>
      <pc:sldChg chg="addSp delSp modSp mod modClrScheme chgLayout">
        <pc:chgData name="Weifeng Xu" userId="e7aed605-a3dd-4d5a-a692-a87037af107b" providerId="ADAL" clId="{8BBD8853-A709-41CD-ACA7-12532F4F7A65}" dt="2025-04-15T19:47:16.857" v="1943" actId="20577"/>
        <pc:sldMkLst>
          <pc:docMk/>
          <pc:sldMk cId="1854780033" sldId="43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96711178" sldId="43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28166042" sldId="44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765608399" sldId="44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86660206" sldId="44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68390487" sldId="45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021732972" sldId="451"/>
        </pc:sldMkLst>
      </pc:sldChg>
      <pc:sldChg chg="modSp mod">
        <pc:chgData name="Weifeng Xu" userId="e7aed605-a3dd-4d5a-a692-a87037af107b" providerId="ADAL" clId="{8BBD8853-A709-41CD-ACA7-12532F4F7A65}" dt="2025-01-01T16:22:04.100" v="667" actId="20577"/>
        <pc:sldMkLst>
          <pc:docMk/>
          <pc:sldMk cId="3862024830" sldId="455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315308459" sldId="46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86974808" sldId="46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314936893" sldId="46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046599052" sldId="46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503302510" sldId="464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2385847" sldId="465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108814938" sldId="46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298092117" sldId="468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799974314" sldId="46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516792557" sldId="47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640694331" sldId="47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05400652" sldId="47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771432335" sldId="474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231770301" sldId="475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747998406" sldId="47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397543579" sldId="47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872827065" sldId="478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896899859" sldId="47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094100314" sldId="48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912999428" sldId="48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3753587" sldId="48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557268749" sldId="48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2000320" sldId="484"/>
        </pc:sldMkLst>
      </pc:sldChg>
      <pc:sldChg chg="addSp delSp modSp mod">
        <pc:chgData name="Weifeng Xu" userId="e7aed605-a3dd-4d5a-a692-a87037af107b" providerId="ADAL" clId="{8BBD8853-A709-41CD-ACA7-12532F4F7A65}" dt="2025-04-15T16:32:55.946" v="1107" actId="20577"/>
        <pc:sldMkLst>
          <pc:docMk/>
          <pc:sldMk cId="4176315126" sldId="485"/>
        </pc:sldMkLst>
      </pc:sldChg>
      <pc:sldChg chg="modSp mod">
        <pc:chgData name="Weifeng Xu" userId="e7aed605-a3dd-4d5a-a692-a87037af107b" providerId="ADAL" clId="{8BBD8853-A709-41CD-ACA7-12532F4F7A65}" dt="2025-04-15T16:35:34.886" v="1185" actId="20577"/>
        <pc:sldMkLst>
          <pc:docMk/>
          <pc:sldMk cId="2777357418" sldId="486"/>
        </pc:sldMkLst>
      </pc:sldChg>
      <pc:sldChg chg="modSp del mod">
        <pc:chgData name="Weifeng Xu" userId="e7aed605-a3dd-4d5a-a692-a87037af107b" providerId="ADAL" clId="{8BBD8853-A709-41CD-ACA7-12532F4F7A65}" dt="2025-01-01T15:44:09.259" v="160" actId="47"/>
        <pc:sldMkLst>
          <pc:docMk/>
          <pc:sldMk cId="3478959226" sldId="487"/>
        </pc:sldMkLst>
      </pc:sldChg>
      <pc:sldChg chg="modSp del mod">
        <pc:chgData name="Weifeng Xu" userId="e7aed605-a3dd-4d5a-a692-a87037af107b" providerId="ADAL" clId="{8BBD8853-A709-41CD-ACA7-12532F4F7A65}" dt="2025-01-01T15:52:51.055" v="302" actId="47"/>
        <pc:sldMkLst>
          <pc:docMk/>
          <pc:sldMk cId="884726682" sldId="488"/>
        </pc:sldMkLst>
      </pc:sldChg>
      <pc:sldChg chg="modSp mod">
        <pc:chgData name="Weifeng Xu" userId="e7aed605-a3dd-4d5a-a692-a87037af107b" providerId="ADAL" clId="{8BBD8853-A709-41CD-ACA7-12532F4F7A65}" dt="2025-04-15T16:35:02.761" v="1183" actId="20577"/>
        <pc:sldMkLst>
          <pc:docMk/>
          <pc:sldMk cId="3298224472" sldId="489"/>
        </pc:sldMkLst>
      </pc:sldChg>
      <pc:sldChg chg="modSp del mod">
        <pc:chgData name="Weifeng Xu" userId="e7aed605-a3dd-4d5a-a692-a87037af107b" providerId="ADAL" clId="{8BBD8853-A709-41CD-ACA7-12532F4F7A65}" dt="2025-04-05T15:50:21.967" v="832" actId="47"/>
        <pc:sldMkLst>
          <pc:docMk/>
          <pc:sldMk cId="2317666254" sldId="490"/>
        </pc:sldMkLst>
      </pc:sldChg>
      <pc:sldChg chg="delSp modSp mod">
        <pc:chgData name="Weifeng Xu" userId="e7aed605-a3dd-4d5a-a692-a87037af107b" providerId="ADAL" clId="{8BBD8853-A709-41CD-ACA7-12532F4F7A65}" dt="2025-04-15T20:02:50.422" v="2035" actId="6549"/>
        <pc:sldMkLst>
          <pc:docMk/>
          <pc:sldMk cId="1271785275" sldId="491"/>
        </pc:sldMkLst>
      </pc:sldChg>
      <pc:sldChg chg="modSp mod">
        <pc:chgData name="Weifeng Xu" userId="e7aed605-a3dd-4d5a-a692-a87037af107b" providerId="ADAL" clId="{8BBD8853-A709-41CD-ACA7-12532F4F7A65}" dt="2025-04-05T16:00:41.825" v="963" actId="1076"/>
        <pc:sldMkLst>
          <pc:docMk/>
          <pc:sldMk cId="1287349466" sldId="492"/>
        </pc:sldMkLst>
      </pc:sldChg>
      <pc:sldChg chg="addSp delSp modSp mod modClrScheme chgLayout">
        <pc:chgData name="Weifeng Xu" userId="e7aed605-a3dd-4d5a-a692-a87037af107b" providerId="ADAL" clId="{8BBD8853-A709-41CD-ACA7-12532F4F7A65}" dt="2025-04-15T19:46:46.692" v="1921" actId="207"/>
        <pc:sldMkLst>
          <pc:docMk/>
          <pc:sldMk cId="470632294" sldId="493"/>
        </pc:sldMkLst>
      </pc:sldChg>
      <pc:sldChg chg="addSp modSp new del mod modClrScheme chgLayout">
        <pc:chgData name="Weifeng Xu" userId="e7aed605-a3dd-4d5a-a692-a87037af107b" providerId="ADAL" clId="{8BBD8853-A709-41CD-ACA7-12532F4F7A65}" dt="2025-04-15T19:47:37.939" v="1944" actId="47"/>
        <pc:sldMkLst>
          <pc:docMk/>
          <pc:sldMk cId="3732815573" sldId="494"/>
        </pc:sldMkLst>
      </pc:sldChg>
      <pc:sldChg chg="addSp delSp modSp new mod ord modClrScheme chgLayout">
        <pc:chgData name="Weifeng Xu" userId="e7aed605-a3dd-4d5a-a692-a87037af107b" providerId="ADAL" clId="{8BBD8853-A709-41CD-ACA7-12532F4F7A65}" dt="2025-04-15T19:44:31.535" v="1875" actId="207"/>
        <pc:sldMkLst>
          <pc:docMk/>
          <pc:sldMk cId="2116064160" sldId="495"/>
        </pc:sldMkLst>
      </pc:sldChg>
      <pc:sldChg chg="addSp delSp modSp new mod modClrScheme chgLayout">
        <pc:chgData name="Weifeng Xu" userId="e7aed605-a3dd-4d5a-a692-a87037af107b" providerId="ADAL" clId="{8BBD8853-A709-41CD-ACA7-12532F4F7A65}" dt="2025-04-15T16:32:15.575" v="1084"/>
        <pc:sldMkLst>
          <pc:docMk/>
          <pc:sldMk cId="3816468261" sldId="496"/>
        </pc:sldMkLst>
      </pc:sldChg>
      <pc:sldChg chg="addSp delSp modSp new mod modClrScheme chgLayout">
        <pc:chgData name="Weifeng Xu" userId="e7aed605-a3dd-4d5a-a692-a87037af107b" providerId="ADAL" clId="{8BBD8853-A709-41CD-ACA7-12532F4F7A65}" dt="2025-04-15T16:36:26.329" v="1218" actId="6549"/>
        <pc:sldMkLst>
          <pc:docMk/>
          <pc:sldMk cId="2102553257" sldId="497"/>
        </pc:sldMkLst>
      </pc:sldChg>
      <pc:sldChg chg="modSp add mod ord">
        <pc:chgData name="Weifeng Xu" userId="e7aed605-a3dd-4d5a-a692-a87037af107b" providerId="ADAL" clId="{8BBD8853-A709-41CD-ACA7-12532F4F7A65}" dt="2025-04-15T16:40:27.044" v="1243" actId="20577"/>
        <pc:sldMkLst>
          <pc:docMk/>
          <pc:sldMk cId="651465663" sldId="498"/>
        </pc:sldMkLst>
      </pc:sldChg>
      <pc:sldChg chg="addSp delSp modSp new mod modClrScheme chgLayout">
        <pc:chgData name="Weifeng Xu" userId="e7aed605-a3dd-4d5a-a692-a87037af107b" providerId="ADAL" clId="{8BBD8853-A709-41CD-ACA7-12532F4F7A65}" dt="2025-04-15T16:47:16.359" v="1374" actId="20577"/>
        <pc:sldMkLst>
          <pc:docMk/>
          <pc:sldMk cId="3700562583" sldId="499"/>
        </pc:sldMkLst>
      </pc:sldChg>
      <pc:sldChg chg="add del ord">
        <pc:chgData name="Weifeng Xu" userId="e7aed605-a3dd-4d5a-a692-a87037af107b" providerId="ADAL" clId="{8BBD8853-A709-41CD-ACA7-12532F4F7A65}" dt="2025-04-15T19:45:03.529" v="1878" actId="47"/>
        <pc:sldMkLst>
          <pc:docMk/>
          <pc:sldMk cId="1368132119" sldId="500"/>
        </pc:sldMkLst>
      </pc:sldChg>
      <pc:sldChg chg="addSp modSp new mod">
        <pc:chgData name="Weifeng Xu" userId="e7aed605-a3dd-4d5a-a692-a87037af107b" providerId="ADAL" clId="{8BBD8853-A709-41CD-ACA7-12532F4F7A65}" dt="2025-04-15T17:00:22.623" v="1484" actId="20577"/>
        <pc:sldMkLst>
          <pc:docMk/>
          <pc:sldMk cId="139631025" sldId="501"/>
        </pc:sldMkLst>
      </pc:sldChg>
      <pc:sldChg chg="add del">
        <pc:chgData name="Weifeng Xu" userId="e7aed605-a3dd-4d5a-a692-a87037af107b" providerId="ADAL" clId="{8BBD8853-A709-41CD-ACA7-12532F4F7A65}" dt="2025-04-15T17:01:09.424" v="1488" actId="47"/>
        <pc:sldMkLst>
          <pc:docMk/>
          <pc:sldMk cId="673540914" sldId="502"/>
        </pc:sldMkLst>
      </pc:sldChg>
      <pc:sldChg chg="add del">
        <pc:chgData name="Weifeng Xu" userId="e7aed605-a3dd-4d5a-a692-a87037af107b" providerId="ADAL" clId="{8BBD8853-A709-41CD-ACA7-12532F4F7A65}" dt="2025-04-15T17:00:51.032" v="1486" actId="47"/>
        <pc:sldMkLst>
          <pc:docMk/>
          <pc:sldMk cId="1677164890" sldId="502"/>
        </pc:sldMkLst>
      </pc:sldChg>
      <pc:sldChg chg="addSp delSp modSp add mod">
        <pc:chgData name="Weifeng Xu" userId="e7aed605-a3dd-4d5a-a692-a87037af107b" providerId="ADAL" clId="{8BBD8853-A709-41CD-ACA7-12532F4F7A65}" dt="2025-04-15T17:04:09.360" v="1566" actId="20577"/>
        <pc:sldMkLst>
          <pc:docMk/>
          <pc:sldMk cId="2637467186" sldId="502"/>
        </pc:sldMkLst>
      </pc:sldChg>
      <pc:sldChg chg="modSp add mod">
        <pc:chgData name="Weifeng Xu" userId="e7aed605-a3dd-4d5a-a692-a87037af107b" providerId="ADAL" clId="{8BBD8853-A709-41CD-ACA7-12532F4F7A65}" dt="2025-04-15T17:04:44.710" v="1576"/>
        <pc:sldMkLst>
          <pc:docMk/>
          <pc:sldMk cId="1078581133" sldId="503"/>
        </pc:sldMkLst>
      </pc:sldChg>
      <pc:sldChg chg="modSp new del mod">
        <pc:chgData name="Weifeng Xu" userId="e7aed605-a3dd-4d5a-a692-a87037af107b" providerId="ADAL" clId="{8BBD8853-A709-41CD-ACA7-12532F4F7A65}" dt="2025-04-15T19:52:05.577" v="1945" actId="47"/>
        <pc:sldMkLst>
          <pc:docMk/>
          <pc:sldMk cId="3760611945" sldId="504"/>
        </pc:sldMkLst>
      </pc:sldChg>
      <pc:sldChg chg="addSp delSp modSp new mod modClrScheme chgLayout">
        <pc:chgData name="Weifeng Xu" userId="e7aed605-a3dd-4d5a-a692-a87037af107b" providerId="ADAL" clId="{8BBD8853-A709-41CD-ACA7-12532F4F7A65}" dt="2025-04-15T19:13:26.933" v="1605"/>
        <pc:sldMkLst>
          <pc:docMk/>
          <pc:sldMk cId="1467305763" sldId="505"/>
        </pc:sldMkLst>
      </pc:sldChg>
      <pc:sldChg chg="addSp delSp modSp new mod modClrScheme chgLayout">
        <pc:chgData name="Weifeng Xu" userId="e7aed605-a3dd-4d5a-a692-a87037af107b" providerId="ADAL" clId="{8BBD8853-A709-41CD-ACA7-12532F4F7A65}" dt="2025-04-15T19:20:24.078" v="1675" actId="403"/>
        <pc:sldMkLst>
          <pc:docMk/>
          <pc:sldMk cId="3172309991" sldId="506"/>
        </pc:sldMkLst>
      </pc:sldChg>
      <pc:sldChg chg="modSp add mod ord">
        <pc:chgData name="Weifeng Xu" userId="e7aed605-a3dd-4d5a-a692-a87037af107b" providerId="ADAL" clId="{8BBD8853-A709-41CD-ACA7-12532F4F7A65}" dt="2025-04-15T19:27:56.572" v="1708"/>
        <pc:sldMkLst>
          <pc:docMk/>
          <pc:sldMk cId="39544008" sldId="507"/>
        </pc:sldMkLst>
      </pc:sldChg>
      <pc:sldChg chg="addSp delSp modSp new mod modClrScheme chgLayout">
        <pc:chgData name="Weifeng Xu" userId="e7aed605-a3dd-4d5a-a692-a87037af107b" providerId="ADAL" clId="{8BBD8853-A709-41CD-ACA7-12532F4F7A65}" dt="2025-04-15T19:24:23.001" v="1684" actId="1076"/>
        <pc:sldMkLst>
          <pc:docMk/>
          <pc:sldMk cId="3906888354" sldId="508"/>
        </pc:sldMkLst>
      </pc:sldChg>
      <pc:sldChg chg="addSp delSp modSp new mod modClrScheme chgLayout">
        <pc:chgData name="Weifeng Xu" userId="e7aed605-a3dd-4d5a-a692-a87037af107b" providerId="ADAL" clId="{8BBD8853-A709-41CD-ACA7-12532F4F7A65}" dt="2025-04-15T19:45:42.490" v="1897" actId="20577"/>
        <pc:sldMkLst>
          <pc:docMk/>
          <pc:sldMk cId="2919564147" sldId="509"/>
        </pc:sldMkLst>
      </pc:sldChg>
      <pc:sldChg chg="modSp new mod">
        <pc:chgData name="Weifeng Xu" userId="e7aed605-a3dd-4d5a-a692-a87037af107b" providerId="ADAL" clId="{8BBD8853-A709-41CD-ACA7-12532F4F7A65}" dt="2025-04-15T19:59:51.533" v="2026" actId="6549"/>
        <pc:sldMkLst>
          <pc:docMk/>
          <pc:sldMk cId="3126990156" sldId="510"/>
        </pc:sldMkLst>
      </pc:sldChg>
    </pc:docChg>
  </pc:docChgLst>
  <pc:docChgLst>
    <pc:chgData name="Harleen Kaur" userId="S::id65ns02@ubalt.edu::9f7fc1d6-ab67-473f-ba46-e98f6ce2049b" providerId="AD" clId="Web-{56217BE8-2311-4B44-8F2B-ADB982BB5A4C}"/>
    <pc:docChg chg="modSld">
      <pc:chgData name="Harleen Kaur" userId="S::id65ns02@ubalt.edu::9f7fc1d6-ab67-473f-ba46-e98f6ce2049b" providerId="AD" clId="Web-{56217BE8-2311-4B44-8F2B-ADB982BB5A4C}" dt="2021-07-27T20:54:41.846" v="36" actId="20577"/>
      <pc:docMkLst>
        <pc:docMk/>
      </pc:docMkLst>
      <pc:sldChg chg="modSp">
        <pc:chgData name="Harleen Kaur" userId="S::id65ns02@ubalt.edu::9f7fc1d6-ab67-473f-ba46-e98f6ce2049b" providerId="AD" clId="Web-{56217BE8-2311-4B44-8F2B-ADB982BB5A4C}" dt="2021-07-27T20:54:41.846" v="36" actId="20577"/>
        <pc:sldMkLst>
          <pc:docMk/>
          <pc:sldMk cId="3747998406" sldId="476"/>
        </pc:sldMkLst>
      </pc:sldChg>
    </pc:docChg>
  </pc:docChgLst>
  <pc:docChgLst>
    <pc:chgData name="Harleen Kaur" userId="S::id65ns02@ubalt.edu::9f7fc1d6-ab67-473f-ba46-e98f6ce2049b" providerId="AD" clId="Web-{43AF428E-78F3-322B-8A74-9B4E0428020A}"/>
    <pc:docChg chg="modSld">
      <pc:chgData name="Harleen Kaur" userId="S::id65ns02@ubalt.edu::9f7fc1d6-ab67-473f-ba46-e98f6ce2049b" providerId="AD" clId="Web-{43AF428E-78F3-322B-8A74-9B4E0428020A}" dt="2021-06-29T19:53:05.694" v="2" actId="20577"/>
      <pc:docMkLst>
        <pc:docMk/>
      </pc:docMkLst>
      <pc:sldChg chg="modSp">
        <pc:chgData name="Harleen Kaur" userId="S::id65ns02@ubalt.edu::9f7fc1d6-ab67-473f-ba46-e98f6ce2049b" providerId="AD" clId="Web-{43AF428E-78F3-322B-8A74-9B4E0428020A}" dt="2021-06-29T19:53:05.694" v="2" actId="20577"/>
        <pc:sldMkLst>
          <pc:docMk/>
          <pc:sldMk cId="522743250" sldId="363"/>
        </pc:sldMkLst>
      </pc:sldChg>
    </pc:docChg>
  </pc:docChgLst>
  <pc:docChgLst>
    <pc:chgData name="Harleen Kaur" userId="S::id65ns02@ubalt.edu::9f7fc1d6-ab67-473f-ba46-e98f6ce2049b" providerId="AD" clId="Web-{CC7D59B9-473F-484B-ABF1-9287A94F5179}"/>
    <pc:docChg chg="addSld delSld modSld">
      <pc:chgData name="Harleen Kaur" userId="S::id65ns02@ubalt.edu::9f7fc1d6-ab67-473f-ba46-e98f6ce2049b" providerId="AD" clId="Web-{CC7D59B9-473F-484B-ABF1-9287A94F5179}" dt="2021-07-23T01:51:33.051" v="1398" actId="20577"/>
      <pc:docMkLst>
        <pc:docMk/>
      </pc:docMkLst>
      <pc:sldChg chg="modSp">
        <pc:chgData name="Harleen Kaur" userId="S::id65ns02@ubalt.edu::9f7fc1d6-ab67-473f-ba46-e98f6ce2049b" providerId="AD" clId="Web-{CC7D59B9-473F-484B-ABF1-9287A94F5179}" dt="2021-07-22T17:48:16.109" v="61" actId="20577"/>
        <pc:sldMkLst>
          <pc:docMk/>
          <pc:sldMk cId="3381154349" sldId="398"/>
        </pc:sldMkLst>
      </pc:sldChg>
      <pc:sldChg chg="modSp">
        <pc:chgData name="Harleen Kaur" userId="S::id65ns02@ubalt.edu::9f7fc1d6-ab67-473f-ba46-e98f6ce2049b" providerId="AD" clId="Web-{CC7D59B9-473F-484B-ABF1-9287A94F5179}" dt="2021-07-22T20:17:05.560" v="495" actId="20577"/>
        <pc:sldMkLst>
          <pc:docMk/>
          <pc:sldMk cId="3765136305" sldId="428"/>
        </pc:sldMkLst>
      </pc:sldChg>
      <pc:sldChg chg="modSp">
        <pc:chgData name="Harleen Kaur" userId="S::id65ns02@ubalt.edu::9f7fc1d6-ab67-473f-ba46-e98f6ce2049b" providerId="AD" clId="Web-{CC7D59B9-473F-484B-ABF1-9287A94F5179}" dt="2021-07-22T20:22:55.349" v="497" actId="14100"/>
        <pc:sldMkLst>
          <pc:docMk/>
          <pc:sldMk cId="723158062" sldId="432"/>
        </pc:sldMkLst>
      </pc:sldChg>
      <pc:sldChg chg="modSp">
        <pc:chgData name="Harleen Kaur" userId="S::id65ns02@ubalt.edu::9f7fc1d6-ab67-473f-ba46-e98f6ce2049b" providerId="AD" clId="Web-{CC7D59B9-473F-484B-ABF1-9287A94F5179}" dt="2021-07-22T21:09:54.214" v="736" actId="20577"/>
        <pc:sldMkLst>
          <pc:docMk/>
          <pc:sldMk cId="2155079201" sldId="435"/>
        </pc:sldMkLst>
      </pc:sldChg>
      <pc:sldChg chg="modSp">
        <pc:chgData name="Harleen Kaur" userId="S::id65ns02@ubalt.edu::9f7fc1d6-ab67-473f-ba46-e98f6ce2049b" providerId="AD" clId="Web-{CC7D59B9-473F-484B-ABF1-9287A94F5179}" dt="2021-07-22T19:55:41.936" v="172" actId="20577"/>
        <pc:sldMkLst>
          <pc:docMk/>
          <pc:sldMk cId="1489860489" sldId="440"/>
        </pc:sldMkLst>
      </pc:sldChg>
      <pc:sldChg chg="addSp delSp modSp">
        <pc:chgData name="Harleen Kaur" userId="S::id65ns02@ubalt.edu::9f7fc1d6-ab67-473f-ba46-e98f6ce2049b" providerId="AD" clId="Web-{CC7D59B9-473F-484B-ABF1-9287A94F5179}" dt="2021-07-22T18:28:45.641" v="81"/>
        <pc:sldMkLst>
          <pc:docMk/>
          <pc:sldMk cId="2128166042" sldId="441"/>
        </pc:sldMkLst>
      </pc:sldChg>
      <pc:sldChg chg="del">
        <pc:chgData name="Harleen Kaur" userId="S::id65ns02@ubalt.edu::9f7fc1d6-ab67-473f-ba46-e98f6ce2049b" providerId="AD" clId="Web-{CC7D59B9-473F-484B-ABF1-9287A94F5179}" dt="2021-07-22T18:32:21.209" v="146"/>
        <pc:sldMkLst>
          <pc:docMk/>
          <pc:sldMk cId="1029523982" sldId="442"/>
        </pc:sldMkLst>
      </pc:sldChg>
      <pc:sldChg chg="modSp">
        <pc:chgData name="Harleen Kaur" userId="S::id65ns02@ubalt.edu::9f7fc1d6-ab67-473f-ba46-e98f6ce2049b" providerId="AD" clId="Web-{CC7D59B9-473F-484B-ABF1-9287A94F5179}" dt="2021-07-23T01:36:16.461" v="1103" actId="20577"/>
        <pc:sldMkLst>
          <pc:docMk/>
          <pc:sldMk cId="1765608399" sldId="443"/>
        </pc:sldMkLst>
      </pc:sldChg>
      <pc:sldChg chg="modSp">
        <pc:chgData name="Harleen Kaur" userId="S::id65ns02@ubalt.edu::9f7fc1d6-ab67-473f-ba46-e98f6ce2049b" providerId="AD" clId="Web-{CC7D59B9-473F-484B-ABF1-9287A94F5179}" dt="2021-07-23T01:51:33.051" v="1398" actId="20577"/>
        <pc:sldMkLst>
          <pc:docMk/>
          <pc:sldMk cId="3991852019" sldId="445"/>
        </pc:sldMkLst>
      </pc:sldChg>
      <pc:sldChg chg="del">
        <pc:chgData name="Harleen Kaur" userId="S::id65ns02@ubalt.edu::9f7fc1d6-ab67-473f-ba46-e98f6ce2049b" providerId="AD" clId="Web-{CC7D59B9-473F-484B-ABF1-9287A94F5179}" dt="2021-07-22T21:17:18.488" v="870"/>
        <pc:sldMkLst>
          <pc:docMk/>
          <pc:sldMk cId="1885923503" sldId="446"/>
        </pc:sldMkLst>
      </pc:sldChg>
      <pc:sldChg chg="modSp">
        <pc:chgData name="Harleen Kaur" userId="S::id65ns02@ubalt.edu::9f7fc1d6-ab67-473f-ba46-e98f6ce2049b" providerId="AD" clId="Web-{CC7D59B9-473F-484B-ABF1-9287A94F5179}" dt="2021-07-22T17:53:22.305" v="62" actId="20577"/>
        <pc:sldMkLst>
          <pc:docMk/>
          <pc:sldMk cId="260036501" sldId="447"/>
        </pc:sldMkLst>
      </pc:sldChg>
      <pc:sldChg chg="modSp">
        <pc:chgData name="Harleen Kaur" userId="S::id65ns02@ubalt.edu::9f7fc1d6-ab67-473f-ba46-e98f6ce2049b" providerId="AD" clId="Web-{CC7D59B9-473F-484B-ABF1-9287A94F5179}" dt="2021-07-22T21:19:17.786" v="918" actId="20577"/>
        <pc:sldMkLst>
          <pc:docMk/>
          <pc:sldMk cId="1259972498" sldId="448"/>
        </pc:sldMkLst>
      </pc:sldChg>
      <pc:sldChg chg="modSp">
        <pc:chgData name="Harleen Kaur" userId="S::id65ns02@ubalt.edu::9f7fc1d6-ab67-473f-ba46-e98f6ce2049b" providerId="AD" clId="Web-{CC7D59B9-473F-484B-ABF1-9287A94F5179}" dt="2021-07-22T21:18:53.864" v="903" actId="20577"/>
        <pc:sldMkLst>
          <pc:docMk/>
          <pc:sldMk cId="2784708312" sldId="452"/>
        </pc:sldMkLst>
      </pc:sldChg>
      <pc:sldChg chg="modSp">
        <pc:chgData name="Harleen Kaur" userId="S::id65ns02@ubalt.edu::9f7fc1d6-ab67-473f-ba46-e98f6ce2049b" providerId="AD" clId="Web-{CC7D59B9-473F-484B-ABF1-9287A94F5179}" dt="2021-07-22T20:13:45.946" v="428" actId="20577"/>
        <pc:sldMkLst>
          <pc:docMk/>
          <pc:sldMk cId="2996491619" sldId="453"/>
        </pc:sldMkLst>
      </pc:sldChg>
      <pc:sldChg chg="modSp new">
        <pc:chgData name="Harleen Kaur" userId="S::id65ns02@ubalt.edu::9f7fc1d6-ab67-473f-ba46-e98f6ce2049b" providerId="AD" clId="Web-{CC7D59B9-473F-484B-ABF1-9287A94F5179}" dt="2021-07-22T18:32:13.584" v="145" actId="20577"/>
        <pc:sldMkLst>
          <pc:docMk/>
          <pc:sldMk cId="3474825546" sldId="454"/>
        </pc:sldMkLst>
      </pc:sldChg>
      <pc:sldChg chg="modSp new">
        <pc:chgData name="Harleen Kaur" userId="S::id65ns02@ubalt.edu::9f7fc1d6-ab67-473f-ba46-e98f6ce2049b" providerId="AD" clId="Web-{CC7D59B9-473F-484B-ABF1-9287A94F5179}" dt="2021-07-22T21:09:28.433" v="730" actId="20577"/>
        <pc:sldMkLst>
          <pc:docMk/>
          <pc:sldMk cId="3862024830" sldId="455"/>
        </pc:sldMkLst>
      </pc:sldChg>
      <pc:sldChg chg="modSp new">
        <pc:chgData name="Harleen Kaur" userId="S::id65ns02@ubalt.edu::9f7fc1d6-ab67-473f-ba46-e98f6ce2049b" providerId="AD" clId="Web-{CC7D59B9-473F-484B-ABF1-9287A94F5179}" dt="2021-07-22T21:17:05.737" v="869" actId="20577"/>
        <pc:sldMkLst>
          <pc:docMk/>
          <pc:sldMk cId="4202027213" sldId="456"/>
        </pc:sldMkLst>
      </pc:sldChg>
      <pc:sldChg chg="modSp new">
        <pc:chgData name="Harleen Kaur" userId="S::id65ns02@ubalt.edu::9f7fc1d6-ab67-473f-ba46-e98f6ce2049b" providerId="AD" clId="Web-{CC7D59B9-473F-484B-ABF1-9287A94F5179}" dt="2021-07-22T21:18:12.864" v="887" actId="20577"/>
        <pc:sldMkLst>
          <pc:docMk/>
          <pc:sldMk cId="2830511723" sldId="457"/>
        </pc:sldMkLst>
      </pc:sldChg>
    </pc:docChg>
  </pc:docChgLst>
  <pc:docChgLst>
    <pc:chgData name="Harleen Kaur" userId="S::id65ns02@ubalt.edu::9f7fc1d6-ab67-473f-ba46-e98f6ce2049b" providerId="AD" clId="Web-{7C916262-413D-D0D8-C523-2EB695F3124B}"/>
    <pc:docChg chg="addSld delSld modSld sldOrd">
      <pc:chgData name="Harleen Kaur" userId="S::id65ns02@ubalt.edu::9f7fc1d6-ab67-473f-ba46-e98f6ce2049b" providerId="AD" clId="Web-{7C916262-413D-D0D8-C523-2EB695F3124B}" dt="2021-07-27T22:13:20.435" v="3222" actId="14100"/>
      <pc:docMkLst>
        <pc:docMk/>
      </pc:docMkLst>
      <pc:sldChg chg="modSp">
        <pc:chgData name="Harleen Kaur" userId="S::id65ns02@ubalt.edu::9f7fc1d6-ab67-473f-ba46-e98f6ce2049b" providerId="AD" clId="Web-{7C916262-413D-D0D8-C523-2EB695F3124B}" dt="2021-07-26T12:50:55.811" v="95" actId="20577"/>
        <pc:sldMkLst>
          <pc:docMk/>
          <pc:sldMk cId="3154763750" sldId="397"/>
        </pc:sldMkLst>
      </pc:sldChg>
      <pc:sldChg chg="modSp ord">
        <pc:chgData name="Harleen Kaur" userId="S::id65ns02@ubalt.edu::9f7fc1d6-ab67-473f-ba46-e98f6ce2049b" providerId="AD" clId="Web-{7C916262-413D-D0D8-C523-2EB695F3124B}" dt="2021-07-26T13:02:31.016" v="147" actId="20577"/>
        <pc:sldMkLst>
          <pc:docMk/>
          <pc:sldMk cId="3381154349" sldId="398"/>
        </pc:sldMkLst>
      </pc:sldChg>
      <pc:sldChg chg="modSp">
        <pc:chgData name="Harleen Kaur" userId="S::id65ns02@ubalt.edu::9f7fc1d6-ab67-473f-ba46-e98f6ce2049b" providerId="AD" clId="Web-{7C916262-413D-D0D8-C523-2EB695F3124B}" dt="2021-07-26T12:58:09.057" v="120" actId="20577"/>
        <pc:sldMkLst>
          <pc:docMk/>
          <pc:sldMk cId="3472143807" sldId="399"/>
        </pc:sldMkLst>
      </pc:sldChg>
      <pc:sldChg chg="del">
        <pc:chgData name="Harleen Kaur" userId="S::id65ns02@ubalt.edu::9f7fc1d6-ab67-473f-ba46-e98f6ce2049b" providerId="AD" clId="Web-{7C916262-413D-D0D8-C523-2EB695F3124B}" dt="2021-07-27T18:19:17.872" v="938"/>
        <pc:sldMkLst>
          <pc:docMk/>
          <pc:sldMk cId="999172385" sldId="413"/>
        </pc:sldMkLst>
      </pc:sldChg>
      <pc:sldChg chg="del">
        <pc:chgData name="Harleen Kaur" userId="S::id65ns02@ubalt.edu::9f7fc1d6-ab67-473f-ba46-e98f6ce2049b" providerId="AD" clId="Web-{7C916262-413D-D0D8-C523-2EB695F3124B}" dt="2021-07-27T18:19:24.138" v="939"/>
        <pc:sldMkLst>
          <pc:docMk/>
          <pc:sldMk cId="1732895745" sldId="414"/>
        </pc:sldMkLst>
      </pc:sldChg>
      <pc:sldChg chg="del">
        <pc:chgData name="Harleen Kaur" userId="S::id65ns02@ubalt.edu::9f7fc1d6-ab67-473f-ba46-e98f6ce2049b" providerId="AD" clId="Web-{7C916262-413D-D0D8-C523-2EB695F3124B}" dt="2021-07-27T18:19:30.076" v="941"/>
        <pc:sldMkLst>
          <pc:docMk/>
          <pc:sldMk cId="3794158611" sldId="415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0:54.800" v="1036" actId="1076"/>
        <pc:sldMkLst>
          <pc:docMk/>
          <pc:sldMk cId="4138222289" sldId="416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3:02.135" v="1062" actId="14100"/>
        <pc:sldMkLst>
          <pc:docMk/>
          <pc:sldMk cId="2175411651" sldId="417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7:22.306" v="1242" actId="20577"/>
        <pc:sldMkLst>
          <pc:docMk/>
          <pc:sldMk cId="2100724894" sldId="418"/>
        </pc:sldMkLst>
      </pc:sldChg>
      <pc:sldChg chg="del">
        <pc:chgData name="Harleen Kaur" userId="S::id65ns02@ubalt.edu::9f7fc1d6-ab67-473f-ba46-e98f6ce2049b" providerId="AD" clId="Web-{7C916262-413D-D0D8-C523-2EB695F3124B}" dt="2021-07-27T20:03:27.187" v="2123"/>
        <pc:sldMkLst>
          <pc:docMk/>
          <pc:sldMk cId="2403806824" sldId="419"/>
        </pc:sldMkLst>
      </pc:sldChg>
      <pc:sldChg chg="del">
        <pc:chgData name="Harleen Kaur" userId="S::id65ns02@ubalt.edu::9f7fc1d6-ab67-473f-ba46-e98f6ce2049b" providerId="AD" clId="Web-{7C916262-413D-D0D8-C523-2EB695F3124B}" dt="2021-07-27T20:03:19.155" v="2122"/>
        <pc:sldMkLst>
          <pc:docMk/>
          <pc:sldMk cId="1340921819" sldId="420"/>
        </pc:sldMkLst>
      </pc:sldChg>
      <pc:sldChg chg="del">
        <pc:chgData name="Harleen Kaur" userId="S::id65ns02@ubalt.edu::9f7fc1d6-ab67-473f-ba46-e98f6ce2049b" providerId="AD" clId="Web-{7C916262-413D-D0D8-C523-2EB695F3124B}" dt="2021-07-27T20:03:29.468" v="2124"/>
        <pc:sldMkLst>
          <pc:docMk/>
          <pc:sldMk cId="4240302779" sldId="421"/>
        </pc:sldMkLst>
      </pc:sldChg>
      <pc:sldChg chg="del">
        <pc:chgData name="Harleen Kaur" userId="S::id65ns02@ubalt.edu::9f7fc1d6-ab67-473f-ba46-e98f6ce2049b" providerId="AD" clId="Web-{7C916262-413D-D0D8-C523-2EB695F3124B}" dt="2021-07-27T20:03:46.250" v="2126"/>
        <pc:sldMkLst>
          <pc:docMk/>
          <pc:sldMk cId="3365135938" sldId="422"/>
        </pc:sldMkLst>
      </pc:sldChg>
      <pc:sldChg chg="del">
        <pc:chgData name="Harleen Kaur" userId="S::id65ns02@ubalt.edu::9f7fc1d6-ab67-473f-ba46-e98f6ce2049b" providerId="AD" clId="Web-{7C916262-413D-D0D8-C523-2EB695F3124B}" dt="2021-07-27T20:03:49.969" v="2127"/>
        <pc:sldMkLst>
          <pc:docMk/>
          <pc:sldMk cId="846550841" sldId="423"/>
        </pc:sldMkLst>
      </pc:sldChg>
      <pc:sldChg chg="addSp delSp modSp ord">
        <pc:chgData name="Harleen Kaur" userId="S::id65ns02@ubalt.edu::9f7fc1d6-ab67-473f-ba46-e98f6ce2049b" providerId="AD" clId="Web-{7C916262-413D-D0D8-C523-2EB695F3124B}" dt="2021-07-27T19:55:28.033" v="1825" actId="20577"/>
        <pc:sldMkLst>
          <pc:docMk/>
          <pc:sldMk cId="999398568" sldId="424"/>
        </pc:sldMkLst>
      </pc:sldChg>
      <pc:sldChg chg="del">
        <pc:chgData name="Harleen Kaur" userId="S::id65ns02@ubalt.edu::9f7fc1d6-ab67-473f-ba46-e98f6ce2049b" providerId="AD" clId="Web-{7C916262-413D-D0D8-C523-2EB695F3124B}" dt="2021-07-27T20:03:51.688" v="2128"/>
        <pc:sldMkLst>
          <pc:docMk/>
          <pc:sldMk cId="964025003" sldId="425"/>
        </pc:sldMkLst>
      </pc:sldChg>
      <pc:sldChg chg="del">
        <pc:chgData name="Harleen Kaur" userId="S::id65ns02@ubalt.edu::9f7fc1d6-ab67-473f-ba46-e98f6ce2049b" providerId="AD" clId="Web-{7C916262-413D-D0D8-C523-2EB695F3124B}" dt="2021-07-27T20:03:55.360" v="2129"/>
        <pc:sldMkLst>
          <pc:docMk/>
          <pc:sldMk cId="3902981577" sldId="426"/>
        </pc:sldMkLst>
      </pc:sldChg>
      <pc:sldChg chg="del">
        <pc:chgData name="Harleen Kaur" userId="S::id65ns02@ubalt.edu::9f7fc1d6-ab67-473f-ba46-e98f6ce2049b" providerId="AD" clId="Web-{7C916262-413D-D0D8-C523-2EB695F3124B}" dt="2021-07-27T21:15:25.463" v="2906"/>
        <pc:sldMkLst>
          <pc:docMk/>
          <pc:sldMk cId="1876578526" sldId="427"/>
        </pc:sldMkLst>
      </pc:sldChg>
      <pc:sldChg chg="del">
        <pc:chgData name="Harleen Kaur" userId="S::id65ns02@ubalt.edu::9f7fc1d6-ab67-473f-ba46-e98f6ce2049b" providerId="AD" clId="Web-{7C916262-413D-D0D8-C523-2EB695F3124B}" dt="2021-07-27T21:15:27.181" v="2907"/>
        <pc:sldMkLst>
          <pc:docMk/>
          <pc:sldMk cId="3765136305" sldId="428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6:53.996" v="2948" actId="1076"/>
        <pc:sldMkLst>
          <pc:docMk/>
          <pc:sldMk cId="3292519928" sldId="429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8:43.718" v="2978" actId="20577"/>
        <pc:sldMkLst>
          <pc:docMk/>
          <pc:sldMk cId="2402824038" sldId="430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21:34.098" v="3051" actId="20577"/>
        <pc:sldMkLst>
          <pc:docMk/>
          <pc:sldMk cId="3304247483" sldId="431"/>
        </pc:sldMkLst>
      </pc:sldChg>
      <pc:sldChg chg="del">
        <pc:chgData name="Harleen Kaur" userId="S::id65ns02@ubalt.edu::9f7fc1d6-ab67-473f-ba46-e98f6ce2049b" providerId="AD" clId="Web-{7C916262-413D-D0D8-C523-2EB695F3124B}" dt="2021-07-27T22:12:09.571" v="3211"/>
        <pc:sldMkLst>
          <pc:docMk/>
          <pc:sldMk cId="723158062" sldId="432"/>
        </pc:sldMkLst>
      </pc:sldChg>
      <pc:sldChg chg="del">
        <pc:chgData name="Harleen Kaur" userId="S::id65ns02@ubalt.edu::9f7fc1d6-ab67-473f-ba46-e98f6ce2049b" providerId="AD" clId="Web-{7C916262-413D-D0D8-C523-2EB695F3124B}" dt="2021-07-27T22:12:12.446" v="3212"/>
        <pc:sldMkLst>
          <pc:docMk/>
          <pc:sldMk cId="3725471359" sldId="433"/>
        </pc:sldMkLst>
      </pc:sldChg>
      <pc:sldChg chg="del">
        <pc:chgData name="Harleen Kaur" userId="S::id65ns02@ubalt.edu::9f7fc1d6-ab67-473f-ba46-e98f6ce2049b" providerId="AD" clId="Web-{7C916262-413D-D0D8-C523-2EB695F3124B}" dt="2021-07-27T20:03:29.890" v="2125"/>
        <pc:sldMkLst>
          <pc:docMk/>
          <pc:sldMk cId="1489860489" sldId="440"/>
        </pc:sldMkLst>
      </pc:sldChg>
      <pc:sldChg chg="modSp ord">
        <pc:chgData name="Harleen Kaur" userId="S::id65ns02@ubalt.edu::9f7fc1d6-ab67-473f-ba46-e98f6ce2049b" providerId="AD" clId="Web-{7C916262-413D-D0D8-C523-2EB695F3124B}" dt="2021-07-27T18:16:03.658" v="792" actId="20577"/>
        <pc:sldMkLst>
          <pc:docMk/>
          <pc:sldMk cId="1765608399" sldId="443"/>
        </pc:sldMkLst>
      </pc:sldChg>
      <pc:sldChg chg="modSp del">
        <pc:chgData name="Harleen Kaur" userId="S::id65ns02@ubalt.edu::9f7fc1d6-ab67-473f-ba46-e98f6ce2049b" providerId="AD" clId="Web-{7C916262-413D-D0D8-C523-2EB695F3124B}" dt="2021-07-27T21:15:20.150" v="2904"/>
        <pc:sldMkLst>
          <pc:docMk/>
          <pc:sldMk cId="3991852019" sldId="445"/>
        </pc:sldMkLst>
      </pc:sldChg>
      <pc:sldChg chg="modSp">
        <pc:chgData name="Harleen Kaur" userId="S::id65ns02@ubalt.edu::9f7fc1d6-ab67-473f-ba46-e98f6ce2049b" providerId="AD" clId="Web-{7C916262-413D-D0D8-C523-2EB695F3124B}" dt="2021-07-27T20:20:15.699" v="2179" actId="20577"/>
        <pc:sldMkLst>
          <pc:docMk/>
          <pc:sldMk cId="368390487" sldId="450"/>
        </pc:sldMkLst>
      </pc:sldChg>
      <pc:sldChg chg="modSp">
        <pc:chgData name="Harleen Kaur" userId="S::id65ns02@ubalt.edu::9f7fc1d6-ab67-473f-ba46-e98f6ce2049b" providerId="AD" clId="Web-{7C916262-413D-D0D8-C523-2EB695F3124B}" dt="2021-07-27T20:20:34.090" v="2193" actId="20577"/>
        <pc:sldMkLst>
          <pc:docMk/>
          <pc:sldMk cId="3021732972" sldId="451"/>
        </pc:sldMkLst>
      </pc:sldChg>
      <pc:sldChg chg="del">
        <pc:chgData name="Harleen Kaur" userId="S::id65ns02@ubalt.edu::9f7fc1d6-ab67-473f-ba46-e98f6ce2049b" providerId="AD" clId="Web-{7C916262-413D-D0D8-C523-2EB695F3124B}" dt="2021-07-27T18:19:26.295" v="940"/>
        <pc:sldMkLst>
          <pc:docMk/>
          <pc:sldMk cId="2784708312" sldId="452"/>
        </pc:sldMkLst>
      </pc:sldChg>
      <pc:sldChg chg="del">
        <pc:chgData name="Harleen Kaur" userId="S::id65ns02@ubalt.edu::9f7fc1d6-ab67-473f-ba46-e98f6ce2049b" providerId="AD" clId="Web-{7C916262-413D-D0D8-C523-2EB695F3124B}" dt="2021-07-27T21:15:23.119" v="2905"/>
        <pc:sldMkLst>
          <pc:docMk/>
          <pc:sldMk cId="2996491619" sldId="453"/>
        </pc:sldMkLst>
      </pc:sldChg>
      <pc:sldChg chg="del">
        <pc:chgData name="Harleen Kaur" userId="S::id65ns02@ubalt.edu::9f7fc1d6-ab67-473f-ba46-e98f6ce2049b" providerId="AD" clId="Web-{7C916262-413D-D0D8-C523-2EB695F3124B}" dt="2021-07-27T21:15:18.119" v="2903"/>
        <pc:sldMkLst>
          <pc:docMk/>
          <pc:sldMk cId="2830511723" sldId="457"/>
        </pc:sldMkLst>
      </pc:sldChg>
      <pc:sldChg chg="del">
        <pc:chgData name="Harleen Kaur" userId="S::id65ns02@ubalt.edu::9f7fc1d6-ab67-473f-ba46-e98f6ce2049b" providerId="AD" clId="Web-{7C916262-413D-D0D8-C523-2EB695F3124B}" dt="2021-07-27T20:18:02.414" v="2174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7C916262-413D-D0D8-C523-2EB695F3124B}" dt="2021-07-26T12:42:13.095" v="6" actId="20577"/>
        <pc:sldMkLst>
          <pc:docMk/>
          <pc:sldMk cId="3315308459" sldId="460"/>
        </pc:sldMkLst>
      </pc:sldChg>
      <pc:sldChg chg="modSp new">
        <pc:chgData name="Harleen Kaur" userId="S::id65ns02@ubalt.edu::9f7fc1d6-ab67-473f-ba46-e98f6ce2049b" providerId="AD" clId="Web-{7C916262-413D-D0D8-C523-2EB695F3124B}" dt="2021-07-27T17:47:40.812" v="252" actId="20577"/>
        <pc:sldMkLst>
          <pc:docMk/>
          <pc:sldMk cId="3186974808" sldId="461"/>
        </pc:sldMkLst>
      </pc:sldChg>
      <pc:sldChg chg="modSp new del">
        <pc:chgData name="Harleen Kaur" userId="S::id65ns02@ubalt.edu::9f7fc1d6-ab67-473f-ba46-e98f6ce2049b" providerId="AD" clId="Web-{7C916262-413D-D0D8-C523-2EB695F3124B}" dt="2021-07-26T13:02:06" v="127"/>
        <pc:sldMkLst>
          <pc:docMk/>
          <pc:sldMk cId="3572834003" sldId="462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7:46:06.604" v="203" actId="14100"/>
        <pc:sldMkLst>
          <pc:docMk/>
          <pc:sldMk cId="2771432335" sldId="474"/>
        </pc:sldMkLst>
      </pc:sldChg>
      <pc:sldChg chg="modSp new">
        <pc:chgData name="Harleen Kaur" userId="S::id65ns02@ubalt.edu::9f7fc1d6-ab67-473f-ba46-e98f6ce2049b" providerId="AD" clId="Web-{7C916262-413D-D0D8-C523-2EB695F3124B}" dt="2021-07-27T17:59:39.884" v="512" actId="20577"/>
        <pc:sldMkLst>
          <pc:docMk/>
          <pc:sldMk cId="4231770301" sldId="475"/>
        </pc:sldMkLst>
      </pc:sldChg>
      <pc:sldChg chg="addSp delSp modSp new modNotes">
        <pc:chgData name="Harleen Kaur" userId="S::id65ns02@ubalt.edu::9f7fc1d6-ab67-473f-ba46-e98f6ce2049b" providerId="AD" clId="Web-{7C916262-413D-D0D8-C523-2EB695F3124B}" dt="2021-07-27T18:10:10.326" v="605"/>
        <pc:sldMkLst>
          <pc:docMk/>
          <pc:sldMk cId="3747998406" sldId="476"/>
        </pc:sldMkLst>
      </pc:sldChg>
      <pc:sldChg chg="modSp new">
        <pc:chgData name="Harleen Kaur" userId="S::id65ns02@ubalt.edu::9f7fc1d6-ab67-473f-ba46-e98f6ce2049b" providerId="AD" clId="Web-{7C916262-413D-D0D8-C523-2EB695F3124B}" dt="2021-07-27T18:43:09.984" v="1553" actId="20577"/>
        <pc:sldMkLst>
          <pc:docMk/>
          <pc:sldMk cId="2397543579" sldId="477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8:06.545" v="1458" actId="20577"/>
        <pc:sldMkLst>
          <pc:docMk/>
          <pc:sldMk cId="872827065" sldId="478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1:58.446" v="1364" actId="14100"/>
        <pc:sldMkLst>
          <pc:docMk/>
          <pc:sldMk cId="3896899859" sldId="479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6:42.947" v="1417" actId="20577"/>
        <pc:sldMkLst>
          <pc:docMk/>
          <pc:sldMk cId="2094100314" sldId="480"/>
        </pc:sldMkLst>
      </pc:sldChg>
      <pc:sldChg chg="modSp new">
        <pc:chgData name="Harleen Kaur" userId="S::id65ns02@ubalt.edu::9f7fc1d6-ab67-473f-ba46-e98f6ce2049b" providerId="AD" clId="Web-{7C916262-413D-D0D8-C523-2EB695F3124B}" dt="2021-07-27T20:02:59.858" v="2121" actId="20577"/>
        <pc:sldMkLst>
          <pc:docMk/>
          <pc:sldMk cId="2912999428" sldId="481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9:58:26.647" v="1870" actId="20577"/>
        <pc:sldMkLst>
          <pc:docMk/>
          <pc:sldMk cId="313753587" sldId="482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11:39.435" v="2163" actId="14100"/>
        <pc:sldMkLst>
          <pc:docMk/>
          <pc:sldMk cId="2557268749" sldId="483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12:17.998" v="2173" actId="14100"/>
        <pc:sldMkLst>
          <pc:docMk/>
          <pc:sldMk cId="22000320" sldId="484"/>
        </pc:sldMkLst>
      </pc:sldChg>
      <pc:sldChg chg="new del">
        <pc:chgData name="Harleen Kaur" userId="S::id65ns02@ubalt.edu::9f7fc1d6-ab67-473f-ba46-e98f6ce2049b" providerId="AD" clId="Web-{7C916262-413D-D0D8-C523-2EB695F3124B}" dt="2021-07-27T20:21:37.639" v="2195"/>
        <pc:sldMkLst>
          <pc:docMk/>
          <pc:sldMk cId="1892426616" sldId="485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32:54.595" v="2228" actId="14100"/>
        <pc:sldMkLst>
          <pc:docMk/>
          <pc:sldMk cId="4176315126" sldId="485"/>
        </pc:sldMkLst>
      </pc:sldChg>
      <pc:sldChg chg="modSp new">
        <pc:chgData name="Harleen Kaur" userId="S::id65ns02@ubalt.edu::9f7fc1d6-ab67-473f-ba46-e98f6ce2049b" providerId="AD" clId="Web-{7C916262-413D-D0D8-C523-2EB695F3124B}" dt="2021-07-27T20:37:58.822" v="2325" actId="20577"/>
        <pc:sldMkLst>
          <pc:docMk/>
          <pc:sldMk cId="2777357418" sldId="486"/>
        </pc:sldMkLst>
      </pc:sldChg>
      <pc:sldChg chg="modSp new">
        <pc:chgData name="Harleen Kaur" userId="S::id65ns02@ubalt.edu::9f7fc1d6-ab67-473f-ba46-e98f6ce2049b" providerId="AD" clId="Web-{7C916262-413D-D0D8-C523-2EB695F3124B}" dt="2021-07-27T20:45:29.288" v="2414" actId="14100"/>
        <pc:sldMkLst>
          <pc:docMk/>
          <pc:sldMk cId="3478959226" sldId="487"/>
        </pc:sldMkLst>
      </pc:sldChg>
      <pc:sldChg chg="modSp new">
        <pc:chgData name="Harleen Kaur" userId="S::id65ns02@ubalt.edu::9f7fc1d6-ab67-473f-ba46-e98f6ce2049b" providerId="AD" clId="Web-{7C916262-413D-D0D8-C523-2EB695F3124B}" dt="2021-07-27T21:04:00.506" v="2652" actId="20577"/>
        <pc:sldMkLst>
          <pc:docMk/>
          <pc:sldMk cId="884726682" sldId="488"/>
        </pc:sldMkLst>
      </pc:sldChg>
      <pc:sldChg chg="modSp new del">
        <pc:chgData name="Harleen Kaur" userId="S::id65ns02@ubalt.edu::9f7fc1d6-ab67-473f-ba46-e98f6ce2049b" providerId="AD" clId="Web-{7C916262-413D-D0D8-C523-2EB695F3124B}" dt="2021-07-27T21:12:31.864" v="2790"/>
        <pc:sldMkLst>
          <pc:docMk/>
          <pc:sldMk cId="1390079352" sldId="489"/>
        </pc:sldMkLst>
      </pc:sldChg>
      <pc:sldChg chg="modSp new">
        <pc:chgData name="Harleen Kaur" userId="S::id65ns02@ubalt.edu::9f7fc1d6-ab67-473f-ba46-e98f6ce2049b" providerId="AD" clId="Web-{7C916262-413D-D0D8-C523-2EB695F3124B}" dt="2021-07-27T21:13:15.537" v="2832" actId="20577"/>
        <pc:sldMkLst>
          <pc:docMk/>
          <pc:sldMk cId="3298224472" sldId="489"/>
        </pc:sldMkLst>
      </pc:sldChg>
      <pc:sldChg chg="modSp new">
        <pc:chgData name="Harleen Kaur" userId="S::id65ns02@ubalt.edu::9f7fc1d6-ab67-473f-ba46-e98f6ce2049b" providerId="AD" clId="Web-{7C916262-413D-D0D8-C523-2EB695F3124B}" dt="2021-07-27T21:15:08.790" v="2902" actId="20577"/>
        <pc:sldMkLst>
          <pc:docMk/>
          <pc:sldMk cId="2317666254" sldId="490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1:43:54.010" v="3134" actId="14100"/>
        <pc:sldMkLst>
          <pc:docMk/>
          <pc:sldMk cId="1271785275" sldId="491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2:11:51.633" v="3210" actId="20577"/>
        <pc:sldMkLst>
          <pc:docMk/>
          <pc:sldMk cId="1287349466" sldId="492"/>
        </pc:sldMkLst>
      </pc:sldChg>
      <pc:sldChg chg="modSp new">
        <pc:chgData name="Harleen Kaur" userId="S::id65ns02@ubalt.edu::9f7fc1d6-ab67-473f-ba46-e98f6ce2049b" providerId="AD" clId="Web-{7C916262-413D-D0D8-C523-2EB695F3124B}" dt="2021-07-27T22:13:20.435" v="3222" actId="14100"/>
        <pc:sldMkLst>
          <pc:docMk/>
          <pc:sldMk cId="470632294" sldId="493"/>
        </pc:sldMkLst>
      </pc:sldChg>
    </pc:docChg>
  </pc:docChgLst>
  <pc:docChgLst>
    <pc:chgData name="Harleen Kaur" userId="S::id65ns02@ubalt.edu::9f7fc1d6-ab67-473f-ba46-e98f6ce2049b" providerId="AD" clId="Web-{C32D5E24-A9E1-7EE6-5361-8258909BC149}"/>
    <pc:docChg chg="addSld modSld">
      <pc:chgData name="Harleen Kaur" userId="S::id65ns02@ubalt.edu::9f7fc1d6-ab67-473f-ba46-e98f6ce2049b" providerId="AD" clId="Web-{C32D5E24-A9E1-7EE6-5361-8258909BC149}" dt="2021-07-10T20:04:50.056" v="450" actId="20577"/>
      <pc:docMkLst>
        <pc:docMk/>
      </pc:docMkLst>
      <pc:sldChg chg="addSp modSp">
        <pc:chgData name="Harleen Kaur" userId="S::id65ns02@ubalt.edu::9f7fc1d6-ab67-473f-ba46-e98f6ce2049b" providerId="AD" clId="Web-{C32D5E24-A9E1-7EE6-5361-8258909BC149}" dt="2021-07-10T20:03:16.131" v="433" actId="20577"/>
        <pc:sldMkLst>
          <pc:docMk/>
          <pc:sldMk cId="723158062" sldId="432"/>
        </pc:sldMkLst>
      </pc:sldChg>
      <pc:sldChg chg="modSp">
        <pc:chgData name="Harleen Kaur" userId="S::id65ns02@ubalt.edu::9f7fc1d6-ab67-473f-ba46-e98f6ce2049b" providerId="AD" clId="Web-{C32D5E24-A9E1-7EE6-5361-8258909BC149}" dt="2021-07-10T19:13:52.460" v="84" actId="1076"/>
        <pc:sldMkLst>
          <pc:docMk/>
          <pc:sldMk cId="496711178" sldId="439"/>
        </pc:sldMkLst>
      </pc:sldChg>
      <pc:sldChg chg="modSp new">
        <pc:chgData name="Harleen Kaur" userId="S::id65ns02@ubalt.edu::9f7fc1d6-ab67-473f-ba46-e98f6ce2049b" providerId="AD" clId="Web-{C32D5E24-A9E1-7EE6-5361-8258909BC149}" dt="2021-07-10T19:11:16.253" v="33" actId="20577"/>
        <pc:sldMkLst>
          <pc:docMk/>
          <pc:sldMk cId="2128166042" sldId="441"/>
        </pc:sldMkLst>
      </pc:sldChg>
      <pc:sldChg chg="modSp new">
        <pc:chgData name="Harleen Kaur" userId="S::id65ns02@ubalt.edu::9f7fc1d6-ab67-473f-ba46-e98f6ce2049b" providerId="AD" clId="Web-{C32D5E24-A9E1-7EE6-5361-8258909BC149}" dt="2021-07-10T19:14:09.726" v="89" actId="20577"/>
        <pc:sldMkLst>
          <pc:docMk/>
          <pc:sldMk cId="1029523982" sldId="442"/>
        </pc:sldMkLst>
      </pc:sldChg>
      <pc:sldChg chg="modSp new">
        <pc:chgData name="Harleen Kaur" userId="S::id65ns02@ubalt.edu::9f7fc1d6-ab67-473f-ba46-e98f6ce2049b" providerId="AD" clId="Web-{C32D5E24-A9E1-7EE6-5361-8258909BC149}" dt="2021-07-10T19:39:55.786" v="166" actId="20577"/>
        <pc:sldMkLst>
          <pc:docMk/>
          <pc:sldMk cId="1765608399" sldId="443"/>
        </pc:sldMkLst>
      </pc:sldChg>
      <pc:sldChg chg="modSp new">
        <pc:chgData name="Harleen Kaur" userId="S::id65ns02@ubalt.edu::9f7fc1d6-ab67-473f-ba46-e98f6ce2049b" providerId="AD" clId="Web-{C32D5E24-A9E1-7EE6-5361-8258909BC149}" dt="2021-07-10T19:45:28.095" v="246" actId="20577"/>
        <pc:sldMkLst>
          <pc:docMk/>
          <pc:sldMk cId="1038640585" sldId="444"/>
        </pc:sldMkLst>
      </pc:sldChg>
      <pc:sldChg chg="modSp new">
        <pc:chgData name="Harleen Kaur" userId="S::id65ns02@ubalt.edu::9f7fc1d6-ab67-473f-ba46-e98f6ce2049b" providerId="AD" clId="Web-{C32D5E24-A9E1-7EE6-5361-8258909BC149}" dt="2021-07-10T19:58:59.452" v="366" actId="20577"/>
        <pc:sldMkLst>
          <pc:docMk/>
          <pc:sldMk cId="3991852019" sldId="445"/>
        </pc:sldMkLst>
      </pc:sldChg>
      <pc:sldChg chg="modSp new">
        <pc:chgData name="Harleen Kaur" userId="S::id65ns02@ubalt.edu::9f7fc1d6-ab67-473f-ba46-e98f6ce2049b" providerId="AD" clId="Web-{C32D5E24-A9E1-7EE6-5361-8258909BC149}" dt="2021-07-10T20:04:50.056" v="450" actId="20577"/>
        <pc:sldMkLst>
          <pc:docMk/>
          <pc:sldMk cId="1885923503" sldId="446"/>
        </pc:sldMkLst>
      </pc:sldChg>
    </pc:docChg>
  </pc:docChgLst>
  <pc:docChgLst>
    <pc:chgData name="Weifeng Xu" userId="e7aed605-a3dd-4d5a-a692-a87037af107b" providerId="ADAL" clId="{22C79A0B-4BF4-4DD0-ABAD-28AD851E87AD}"/>
    <pc:docChg chg="custSel addSld delSld modSld sldOrd">
      <pc:chgData name="Weifeng Xu" userId="e7aed605-a3dd-4d5a-a692-a87037af107b" providerId="ADAL" clId="{22C79A0B-4BF4-4DD0-ABAD-28AD851E87AD}" dt="2021-03-21T13:35:44.479" v="184" actId="680"/>
      <pc:docMkLst>
        <pc:docMk/>
      </pc:docMkLst>
      <pc:sldChg chg="modSp mod">
        <pc:chgData name="Weifeng Xu" userId="e7aed605-a3dd-4d5a-a692-a87037af107b" providerId="ADAL" clId="{22C79A0B-4BF4-4DD0-ABAD-28AD851E87AD}" dt="2021-03-20T19:03:00.703" v="29" actId="20577"/>
        <pc:sldMkLst>
          <pc:docMk/>
          <pc:sldMk cId="1323245308" sldId="256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1213980752" sldId="342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2524286362" sldId="343"/>
        </pc:sldMkLst>
      </pc:sldChg>
      <pc:sldChg chg="modSp add mod">
        <pc:chgData name="Weifeng Xu" userId="e7aed605-a3dd-4d5a-a692-a87037af107b" providerId="ADAL" clId="{22C79A0B-4BF4-4DD0-ABAD-28AD851E87AD}" dt="2021-03-21T13:35:37.572" v="181" actId="20577"/>
        <pc:sldMkLst>
          <pc:docMk/>
          <pc:sldMk cId="625091532" sldId="347"/>
        </pc:sldMkLst>
      </pc:sldChg>
      <pc:sldChg chg="addSp delSp modSp add mod ord modNotesTx">
        <pc:chgData name="Weifeng Xu" userId="e7aed605-a3dd-4d5a-a692-a87037af107b" providerId="ADAL" clId="{22C79A0B-4BF4-4DD0-ABAD-28AD851E87AD}" dt="2021-03-20T20:51:43.539" v="158" actId="20577"/>
        <pc:sldMkLst>
          <pc:docMk/>
          <pc:sldMk cId="23526368" sldId="357"/>
        </pc:sldMkLst>
      </pc:sldChg>
      <pc:sldChg chg="new">
        <pc:chgData name="Weifeng Xu" userId="e7aed605-a3dd-4d5a-a692-a87037af107b" providerId="ADAL" clId="{22C79A0B-4BF4-4DD0-ABAD-28AD851E87AD}" dt="2021-03-21T13:35:44.174" v="182" actId="680"/>
        <pc:sldMkLst>
          <pc:docMk/>
          <pc:sldMk cId="1070795342" sldId="358"/>
        </pc:sldMkLst>
      </pc:sldChg>
      <pc:sldChg chg="new del">
        <pc:chgData name="Weifeng Xu" userId="e7aed605-a3dd-4d5a-a692-a87037af107b" providerId="ADAL" clId="{22C79A0B-4BF4-4DD0-ABAD-28AD851E87AD}" dt="2021-03-21T13:32:46.058" v="161" actId="47"/>
        <pc:sldMkLst>
          <pc:docMk/>
          <pc:sldMk cId="3412157303" sldId="358"/>
        </pc:sldMkLst>
      </pc:sldChg>
      <pc:sldChg chg="new">
        <pc:chgData name="Weifeng Xu" userId="e7aed605-a3dd-4d5a-a692-a87037af107b" providerId="ADAL" clId="{22C79A0B-4BF4-4DD0-ABAD-28AD851E87AD}" dt="2021-03-21T13:35:44.328" v="183" actId="680"/>
        <pc:sldMkLst>
          <pc:docMk/>
          <pc:sldMk cId="1943206395" sldId="359"/>
        </pc:sldMkLst>
      </pc:sldChg>
      <pc:sldChg chg="new">
        <pc:chgData name="Weifeng Xu" userId="e7aed605-a3dd-4d5a-a692-a87037af107b" providerId="ADAL" clId="{22C79A0B-4BF4-4DD0-ABAD-28AD851E87AD}" dt="2021-03-21T13:35:44.479" v="184" actId="680"/>
        <pc:sldMkLst>
          <pc:docMk/>
          <pc:sldMk cId="3133509530" sldId="360"/>
        </pc:sldMkLst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Harleen Kaur" userId="S::id65ns02@ubalt.edu::9f7fc1d6-ab67-473f-ba46-e98f6ce2049b" providerId="AD" clId="Web-{4B91A27D-6EF5-798E-0522-AD9001383A8B}"/>
    <pc:docChg chg="modSld">
      <pc:chgData name="Harleen Kaur" userId="S::id65ns02@ubalt.edu::9f7fc1d6-ab67-473f-ba46-e98f6ce2049b" providerId="AD" clId="Web-{4B91A27D-6EF5-798E-0522-AD9001383A8B}" dt="2021-07-12T01:43:17.234" v="182" actId="20577"/>
      <pc:docMkLst>
        <pc:docMk/>
      </pc:docMkLst>
      <pc:sldChg chg="modSp">
        <pc:chgData name="Harleen Kaur" userId="S::id65ns02@ubalt.edu::9f7fc1d6-ab67-473f-ba46-e98f6ce2049b" providerId="AD" clId="Web-{4B91A27D-6EF5-798E-0522-AD9001383A8B}" dt="2021-07-11T21:43:59.594" v="159" actId="20577"/>
        <pc:sldMkLst>
          <pc:docMk/>
          <pc:sldMk cId="2690676310" sldId="396"/>
        </pc:sldMkLst>
      </pc:sldChg>
      <pc:sldChg chg="addSp delSp modSp">
        <pc:chgData name="Harleen Kaur" userId="S::id65ns02@ubalt.edu::9f7fc1d6-ab67-473f-ba46-e98f6ce2049b" providerId="AD" clId="Web-{4B91A27D-6EF5-798E-0522-AD9001383A8B}" dt="2021-07-11T21:51:24.987" v="180" actId="14100"/>
        <pc:sldMkLst>
          <pc:docMk/>
          <pc:sldMk cId="496711178" sldId="439"/>
        </pc:sldMkLst>
      </pc:sldChg>
      <pc:sldChg chg="modSp">
        <pc:chgData name="Harleen Kaur" userId="S::id65ns02@ubalt.edu::9f7fc1d6-ab67-473f-ba46-e98f6ce2049b" providerId="AD" clId="Web-{4B91A27D-6EF5-798E-0522-AD9001383A8B}" dt="2021-07-12T01:43:17.234" v="182" actId="20577"/>
        <pc:sldMkLst>
          <pc:docMk/>
          <pc:sldMk cId="1489860489" sldId="440"/>
        </pc:sldMkLst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</pc:sldChg>
    </pc:docChg>
  </pc:docChgLst>
  <pc:docChgLst>
    <pc:chgData name="Richard Wheeless" userId="edf7d7f9-5d95-4eec-886d-0f745236a21b" providerId="ADAL" clId="{63F94B4A-FC7E-4958-9EC6-5253CD5DEDD0}"/>
    <pc:docChg chg="modSld sldOrd">
      <pc:chgData name="Richard Wheeless" userId="edf7d7f9-5d95-4eec-886d-0f745236a21b" providerId="ADAL" clId="{63F94B4A-FC7E-4958-9EC6-5253CD5DEDD0}" dt="2021-03-22T01:31:12.577" v="1"/>
      <pc:docMkLst>
        <pc:docMk/>
      </pc:docMkLst>
      <pc:sldChg chg="ord">
        <pc:chgData name="Richard Wheeless" userId="edf7d7f9-5d95-4eec-886d-0f745236a21b" providerId="ADAL" clId="{63F94B4A-FC7E-4958-9EC6-5253CD5DEDD0}" dt="2021-03-22T01:31:12.577" v="1"/>
        <pc:sldMkLst>
          <pc:docMk/>
          <pc:sldMk cId="23526368" sldId="357"/>
        </pc:sldMkLst>
      </pc:sldChg>
    </pc:docChg>
  </pc:docChgLst>
  <pc:docChgLst>
    <pc:chgData name="Harleen Kaur" userId="S::id65ns02@ubalt.edu::9f7fc1d6-ab67-473f-ba46-e98f6ce2049b" providerId="AD" clId="Web-{C4F3BF9E-A211-A001-A96D-7B949C5D2839}"/>
    <pc:docChg chg="addSld modSld sldOrd">
      <pc:chgData name="Harleen Kaur" userId="S::id65ns02@ubalt.edu::9f7fc1d6-ab67-473f-ba46-e98f6ce2049b" providerId="AD" clId="Web-{C4F3BF9E-A211-A001-A96D-7B949C5D2839}" dt="2021-07-06T19:23:22.718" v="284" actId="20577"/>
      <pc:docMkLst>
        <pc:docMk/>
      </pc:docMkLst>
      <pc:sldChg chg="modSp">
        <pc:chgData name="Harleen Kaur" userId="S::id65ns02@ubalt.edu::9f7fc1d6-ab67-473f-ba46-e98f6ce2049b" providerId="AD" clId="Web-{C4F3BF9E-A211-A001-A96D-7B949C5D2839}" dt="2021-07-06T18:40:03.364" v="2" actId="1076"/>
        <pc:sldMkLst>
          <pc:docMk/>
          <pc:sldMk cId="3154763750" sldId="397"/>
        </pc:sldMkLst>
      </pc:sldChg>
      <pc:sldChg chg="modSp">
        <pc:chgData name="Harleen Kaur" userId="S::id65ns02@ubalt.edu::9f7fc1d6-ab67-473f-ba46-e98f6ce2049b" providerId="AD" clId="Web-{C4F3BF9E-A211-A001-A96D-7B949C5D2839}" dt="2021-07-06T18:40:24.568" v="5" actId="20577"/>
        <pc:sldMkLst>
          <pc:docMk/>
          <pc:sldMk cId="144230432" sldId="400"/>
        </pc:sldMkLst>
      </pc:sldChg>
      <pc:sldChg chg="addSp delSp modSp new ord">
        <pc:chgData name="Harleen Kaur" userId="S::id65ns02@ubalt.edu::9f7fc1d6-ab67-473f-ba46-e98f6ce2049b" providerId="AD" clId="Web-{C4F3BF9E-A211-A001-A96D-7B949C5D2839}" dt="2021-07-06T18:50:30.034" v="175"/>
        <pc:sldMkLst>
          <pc:docMk/>
          <pc:sldMk cId="496711178" sldId="439"/>
        </pc:sldMkLst>
      </pc:sldChg>
      <pc:sldChg chg="addSp delSp modSp new">
        <pc:chgData name="Harleen Kaur" userId="S::id65ns02@ubalt.edu::9f7fc1d6-ab67-473f-ba46-e98f6ce2049b" providerId="AD" clId="Web-{C4F3BF9E-A211-A001-A96D-7B949C5D2839}" dt="2021-07-06T19:23:22.718" v="284" actId="20577"/>
        <pc:sldMkLst>
          <pc:docMk/>
          <pc:sldMk cId="1489860489" sldId="440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1T01:45:37.2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80 24575,'1'91'0,"-3"99"0,-16-79 0,11-71 0,2-15 0,2 0 0,-1 35 0,6 44 0,-4 128 0,0-217 0,-2 1 0,1-1 0,-2 0 0,-9 23 0,6-20 0,-8 37 0,11-23 0,2 0 0,2 0 0,4 52 0,-1-6 0,-3-18 0,3 66 0,-2-123 0,0-1 0,1 0 0,-1 0 0,1 1 0,0-1 0,0 0 0,0 0 0,0 0 0,0 0 0,0 0 0,1 0 0,-1 0 0,0-1 0,1 1 0,0 0 0,-1-1 0,1 1 0,0-1 0,0 1 0,0-1 0,0 0 0,0 0 0,0 0 0,4 1 0,6 2 0,0-1 0,0 0 0,22 2 0,15 4 0,-22 0 0,1 0 0,0-2 0,0-1 0,0-1 0,1-1 0,40-1 0,-52-2 0,0 1 0,24 4 0,-23-2 0,0-1 0,19 0 0,-7-3 0,-1 2 0,44 7 0,62 13 0,-59-16 0,-56-6 0,1 2 0,33 5 0,-31-3 0,1-1 0,-1-1 0,37-2 0,-37 0 0,1 0 0,-1 1 0,39 8 0,-31-4 0,1-1 0,1-2 0,-1-1 0,37-4 0,6 1 0,523 2 0,-581 1 0,0 1 0,23 5 0,-22-4 0,-1 0 0,23 0 0,60 7 0,-66-6 0,38 1 0,-58-4 0,0 0 0,25 6 0,24 3 0,8-1 0,-51-5 0,38 2 0,671-7 0,-712 2 0,1 1 0,22 5 0,-23-4 0,1 0 0,21 0 0,33-3 0,-28-2 0,0 3 0,77 11 0,-73-6 0,0-2 0,1-2 0,50-5 0,-4 1 0,481 2 0,-559-1 0,0 0 0,23-6 0,-22 3 0,0 1 0,21 0 0,-23 3 0,-8 0 0,0 0 0,0 0 0,0 0 0,0-1 0,15-4 0,-21 4 0,0 0 0,0 0 0,0 0 0,0 0 0,0-1 0,0 1 0,0 0 0,-1-1 0,1 1 0,0-1 0,-1 0 0,1 1 0,-1-1 0,0 0 0,0 0 0,0 0 0,1 0 0,-2 0 0,1 0 0,0 0 0,0-1 0,-1 1 0,1 0 0,-1 0 0,0-5 0,3-44 0,-5-68 0,0 26 0,2-1065 0,-1 1144 0,-1 0 0,-5-25 0,-2-24 0,7 45 0,0 0 0,-6-20 0,0-1 0,-10-54 0,17 91 0,1 0 0,-1 0 0,0 0 0,1 0 0,-1 0 0,0 0 0,0 0 0,0 0 0,-1 1 0,1-1 0,0 0 0,-1 1 0,1-1 0,-1 1 0,0-1 0,1 1 0,-1 0 0,0-1 0,0 1 0,0 0 0,1 0 0,-1 0 0,0 1 0,-1-1 0,1 0 0,0 1 0,0 0 0,-4-1 0,-7 0 0,-1 0 0,1 1 0,-24 2 0,12 0 0,5-2 0,-1-1 0,1-1 0,-21-5 0,26 4 0,-29-2 0,0 2 0,-76 5 0,33 0 0,-847-2 0,909 1 0,-45 9 0,16-2 0,-2 0 0,26-3 0,-52 1 0,64-5 0,1 1 0,-23 5 0,22-4 0,-1 0 0,-18 0 0,-65-5 0,-76 4 0,122 7 0,39-6 0,0 0 0,-24 0 0,-1065-2 0,512-2 0,568 2 0,-46 9 0,21-2 0,2 0 0,30-4 0,0-1 0,-25 0 0,26-3-1365,2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1T01:45:43.1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99 77 24575,'1'99'0,"-3"103"0,-1-181 0,-1 0 0,-1 0 0,-10 29 0,8-33 0,2 1 0,0 1 0,1-1 0,0 0 0,0 21 0,5 25 0,0-35 0,-1-1 0,-1 1 0,-10 53 0,-9 29 0,15-79 0,1 0 0,2 1 0,1-1 0,4 37 0,-1 7 0,-2-65 0,0 0 0,0 0 0,1 1 0,0-1 0,4 18 0,-5-26 0,1-1 0,0 1 0,0-1 0,0 0 0,0 1 0,0-1 0,1 0 0,-1 0 0,0 0 0,1 0 0,0 0 0,0 0 0,-1 0 0,1-1 0,0 1 0,0-1 0,0 1 0,1-1 0,-1 0 0,0 1 0,0-1 0,1-1 0,-1 1 0,1 0 0,-1 0 0,4 0 0,14 1 0,26 5 0,75 2 0,-94-10 0,0 1 0,0 2 0,0 0 0,0 2 0,44 12 0,-41-7 0,1-2 0,-1 0 0,1-3 0,1 0 0,56-2 0,-67-1 0,1 1 0,22 4 0,34 3 0,42 1 0,25-1 0,658-9 0,-785-1 0,-1-1 0,23-5 0,-23 3 0,1 2 0,21-2 0,76 6 0,88-3 0,-202 1 0,1 0 0,0-1 0,0 1 0,-1 0 0,1 0 0,-1-1 0,1 1 0,0-1 0,-1 1 0,1-1 0,-1 0 0,1 0 0,-1 0 0,1 0 0,-1 0 0,0 0 0,2-1 0,-2 1 0,-1 0 0,0 0 0,1 0 0,-1 0 0,0 0 0,1 0 0,-1 0 0,0 0 0,0 0 0,0 0 0,0 0 0,0 0 0,0 0 0,0 0 0,0 0 0,0 0 0,-1-1 0,1 1 0,0 0 0,-1-1 0,-4-7 0,0 1 0,0-1 0,-1 1 0,-12-14 0,1 1 0,9 10 0,2 0 0,0-1 0,0 0 0,1-1 0,0 1 0,1-1 0,1 0 0,0 0 0,-2-26 0,2 23 0,0 1 0,-1-1 0,-1 1 0,-10-23 0,-9-32 0,21 61 0,0 0 0,0 0 0,-1 0 0,0 1 0,-7-10 0,-9-22 0,16 27 0,1 0 0,0 0 0,1-1 0,1 0 0,0 1 0,1-1 0,3-25 0,-1-6 0,-1 34 0,1-1 0,0 1 0,1 0 0,0 0 0,0 0 0,2 1 0,-1-1 0,1 1 0,7-10 0,-5 6 0,0 0 0,-1 0 0,0 0 0,3-17 0,3-21 0,-2-1 0,-2 1 0,0-71 0,-7 73 0,0 32 0,0-1 0,-1 0 0,-2 0 0,-3-21 0,4 36 0,0 0 0,-1 0 0,0 1 0,1-1 0,-1 1 0,0-1 0,-1 1 0,1 0 0,-1 0 0,1 0 0,-1 0 0,0 0 0,0 0 0,0 1 0,0 0 0,-1-1 0,1 1 0,-1 0 0,1 1 0,-1-1 0,-5-1 0,-9-2 0,0 0 0,0 1 0,-27-2 0,5 1 0,-11-1 0,1 2 0,-91 5 0,46 1 0,36-2 0,11-2 0,1 3 0,-79 12 0,52-5 0,50-6 0,-35 6 0,5 5 0,19-3 0,0-2 0,-1-2 0,-39 2 0,3 2 0,54-7 0,-1 0 0,-21 1 0,8-2 0,1 2 0,-1 1 0,-45 13 0,36-7 0,-45 5 0,64-13 50,-34 11-1,38-9-537,0 0 0,-36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1T01:45:58.7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404 2 24575,'-85'-2'0,"-92"4"0,175-1 0,0-1 0,0 1 0,0-1 0,0 1 0,0 0 0,0-1 0,0 1 0,1 0 0,-1 0 0,0 0 0,1 1 0,-1-1 0,1 0 0,-1 1 0,1-1 0,-1 1 0,1-1 0,0 1 0,0 0 0,0-1 0,0 1 0,0 0 0,0 0 0,0 0 0,1 0 0,-1 0 0,1-1 0,-1 1 0,1 0 0,0 4 0,-2 8 0,2 0 0,0 0 0,3 22 0,-1-10 0,-2-18 0,2 0 0,-1 0 0,1 0 0,1 0 0,-1 0 0,1 0 0,1-1 0,7 14 0,-7-14 0,1 1 0,-2 0 0,1-1 0,-1 1 0,-1 0 0,1 1 0,-1-1 0,1 13 0,-2 0 0,1-6 0,-1 0 0,-1 0 0,0-1 0,-1 1 0,0 0 0,-1-1 0,-7 23 0,6-30 0,0-1 0,-1 0 0,1 0 0,-1 0 0,-1 0 0,1 0 0,-1-1 0,0 0 0,0 0 0,-1 0 0,1-1 0,-1 1 0,0-2 0,-1 1 0,1 0 0,0-1 0,-1 0 0,0-1 0,0 0 0,1 0 0,-1 0 0,-1-1 0,1 0 0,-14 0 0,27 6 0,0 0 0,0-1 0,13 11 0,-14-13 0,1 1 0,-1 1 0,1-1 0,-1 1 0,0 0 0,-1 0 0,0 1 0,0 0 0,0-1 0,0 1 0,4 15 0,-5-8 0,0 0 0,-1 0 0,-1 0 0,0 1 0,-1 14 0,1 68 0,-4 68 0,-4-126 0,4-29 0,1 0 0,1 1 0,-1-1 0,2 1 0,0 18 0,0-27 0,0 1 0,1-1 0,0 0 0,-1 1 0,1-1 0,0 0 0,0 0 0,0 0 0,0 0 0,1 0 0,-1 0 0,1 0 0,-1 0 0,1 0 0,0-1 0,-1 1 0,1 0 0,0-1 0,0 0 0,0 1 0,0-1 0,0 0 0,0 0 0,1 0 0,-1 0 0,0-1 0,0 1 0,1-1 0,-1 1 0,4-1 0,-4 1-47,0-1 0,0 1 0,0-1 0,0 0 0,0 0 0,0 0 0,0 0 0,0 0 0,0 0-1,0-1 1,0 1 0,0-1 0,-1 1 0,1-1 0,0 0 0,0 0 0,0 0 0,-1 0 0,1 0 0,0 0 0,-1 0 0,1 0-1,-1-1 1,0 1 0,1 0 0,-1-1 0,0 0 0,2-1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1T01:46:01.0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1028 1 24575,'2'0'0,"0"1"0,-1-1 0,1 1 0,0-1 0,-1 1 0,1 0 0,-1-1 0,1 1 0,-1 0 0,1 0 0,-1 0 0,0 0 0,1 1 0,-1-1 0,0 0 0,0 0 0,0 1 0,0-1 0,0 1 0,0-1 0,0 1 0,-1-1 0,1 1 0,0-1 0,-1 1 0,1 0 0,-1-1 0,0 1 0,1 2 0,5 50 0,-6-54 0,0 9 0,1-1 0,-1 0 0,-1 1 0,0-1 0,0 0 0,0 1 0,-1-1 0,0 0 0,-1 0 0,0 0 0,-4 9 0,-54 98 0,45-75 0,15-36 0,-1 0 0,1 0 0,-1 1 0,1-1 0,-1 0 0,0 0 0,0-1 0,-1 1 0,1 0 0,-1-1 0,0 0 0,-6 7 0,8-10 0,-8 7 0,0 1 0,0-1 0,1 1 0,0 1 0,1 0 0,-9 12 0,11-14 0,-1 0 0,1-1 0,-1 1 0,0-1 0,-11 7 0,11-8 0,-1 1 0,1-1 0,0 1 0,1 0 0,0 0 0,-9 14 0,1 1 0,-1 0 0,-17 18 0,19-24 0,0 1 0,0 1 0,2 0 0,-12 23 0,13-22 0,-1 0 0,-22 30 0,20-31 0,1 1 0,-16 31 0,-19 38 0,10-19 0,27-47 0,1 1 0,-6 23 0,4-9 0,6-26 0,-1 1 0,-1-1 0,1 0 0,-2 0 0,1-1 0,-16 17 0,12-14 0,1-1 0,1 1 0,-11 19 0,6-8 0,-26 36 0,25-38 0,-24 42 0,-41 87 0,73-137 0,0 0 0,1 0 0,1 1 0,0 0 0,-2 14 0,-1 10 0,3-17 0,1 1 0,-1 27 0,3-33 0,-1-1 0,-1 1 0,0-1 0,-1 0 0,-1 0 0,0 0 0,-9 16 0,7-15 0,0 1 0,1-1 0,1 1 0,1 1 0,-4 21 0,-1 25 0,5-43 0,1 0 0,0 23 0,3 853 0,1-881 0,1-1 0,1 0 0,0 0 0,7 22 0,-5-21 0,-1 1 0,0 0 0,2 22 0,-4-17 0,2 1 0,1-1 0,14 41 0,-9-32 0,6 32 0,22 86 0,-19-37 0,-16-96 0,0 0 0,10 26 0,4 14 0,-10-25 0,-2 1 0,-1 0 0,0 42 0,-3-60 0,0 0 0,2-1 0,0 1 0,0 0 0,1-1 0,9 20 0,7 27 0,-12-36 0,15 33 0,-2-4 0,-5-12 0,-6-16 0,12 49 0,-3-14 0,-14-45 0,0 1 0,5 22 0,-4-4 0,1 0 0,13 33 0,-15-51 0,1-1 0,1 0 0,0-1 0,1 0 0,1 0 0,14 18 0,-14-20 0,-1 1 0,0-1 0,-1 2 0,7 14 0,10 20 0,-9-20 0,0 0 0,-2 1 0,16 50 0,-24-69 0,1 1 0,0-1 0,1 0 0,0 0 0,0 0 0,1-1 0,1-1 0,14 13 0,-17-15 0,5 5 0,-1 2 0,0-1 0,0 1 0,-1 1 0,-1 0 0,0 0 0,6 17 0,-11-25 0,0-1 0,1 0 0,0 0 0,0 0 0,6 6 0,16 21 0,-22-23 0,2-1 0,-1 0 0,1 0 0,0 0 0,1-1 0,0 0 0,0 0 0,9 6 0,-10-6 0,1 0 0,-1 0 0,0 1 0,0-1 0,-1 1 0,0 1 0,5 11 0,-4-7 0,1-1 0,15 20 0,38 45 0,-68-88-170,1-1-1,0 0 0,1 0 1,0 0-1,1-1 0,0 0 1,-4-18-1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1T01:46:02.0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346 0 24575,'2'2'0,"0"-1"0,1 1 0,-1-1 0,0 1 0,0 0 0,0 0 0,-1 0 0,1 0 0,0 0 0,-1 1 0,1-1 0,1 4 0,4 4 0,-3-4 0,0 0 0,-1 0 0,0 1 0,0-1 0,0 1 0,-1 0 0,3 12 0,-3-11 0,0 0 0,1-1 0,0 1 0,0-1 0,1 1 0,4 6 0,9 11 0,0 2 0,-2 0 0,-1 0 0,20 59 0,-20-48 0,31 58 0,-2-7 0,-40-82 0,0-1 0,1 0 0,0 0 0,9 9 0,-9-11 0,0 1 0,-1 0 0,1-1 0,-1 1 0,0 1 0,-1-1 0,4 6 0,-6-9 0,0-1 0,0 0 0,0 0 0,0 1 0,0-1 0,0 0 0,0 0 0,0 1 0,-1-1 0,1 0 0,0 0 0,-1 0 0,1 0 0,-1 1 0,1-1 0,-1 0 0,0 0 0,1 0 0,-1 0 0,0 0 0,0 0 0,0-1 0,0 1 0,0 0 0,0 0 0,0 0 0,0-1 0,0 1 0,0-1 0,0 1 0,0-1 0,0 1 0,0-1 0,-2 1 0,-45 11 0,43-11 0,-148 38 0,100-29 0,-57 21 0,23-6 0,23-14 0,49-9 0,0 0 0,0 1 0,1 1 0,-16 5 0,30-9-2,-2 2-57,0-1 0,0 0 0,0 0-1,-1 0 1,1-1 0,0 1-1,0 0 1,0-1 0,0 0 0,-1 1-1,1-1 1,0 0 0,-1 0-1,1 0 1,0 0 0,0-1 0,-1 1-1,1-1 1,0 1 0,0-1-1,0 0 1,-3-1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dedup_key</a:t>
            </a:r>
            <a:r>
              <a:rPr lang="en-US" dirty="0"/>
              <a:t>,</a:t>
            </a:r>
          </a:p>
          <a:p>
            <a:r>
              <a:rPr lang="en-US" dirty="0"/>
              <a:t>    filename,</a:t>
            </a:r>
          </a:p>
          <a:p>
            <a:r>
              <a:rPr lang="en-US" dirty="0"/>
              <a:t>    </a:t>
            </a:r>
            <a:r>
              <a:rPr lang="en-US" dirty="0" err="1"/>
              <a:t>mime_type</a:t>
            </a:r>
            <a:r>
              <a:rPr lang="en-US" dirty="0"/>
              <a:t>,</a:t>
            </a:r>
          </a:p>
          <a:p>
            <a:r>
              <a:rPr lang="en-US" dirty="0"/>
              <a:t>    datetime(</a:t>
            </a:r>
            <a:r>
              <a:rPr lang="en-US" dirty="0" err="1"/>
              <a:t>capture_timestamp</a:t>
            </a:r>
            <a:r>
              <a:rPr lang="en-US" dirty="0"/>
              <a:t>/1000,'unixepoch','localtime') AS </a:t>
            </a:r>
            <a:r>
              <a:rPr lang="en-US" dirty="0" err="1"/>
              <a:t>capture_time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upload_status</a:t>
            </a:r>
            <a:r>
              <a:rPr lang="en-US" dirty="0"/>
              <a:t>,</a:t>
            </a:r>
          </a:p>
          <a:p>
            <a:r>
              <a:rPr lang="en-US" dirty="0"/>
              <a:t>    datetime(</a:t>
            </a:r>
            <a:r>
              <a:rPr lang="en-US" dirty="0" err="1"/>
              <a:t>server_creation_timestamp</a:t>
            </a:r>
            <a:r>
              <a:rPr lang="en-US" dirty="0"/>
              <a:t>/1000,'unixepoch','localtime') AS </a:t>
            </a:r>
            <a:r>
              <a:rPr lang="en-US" dirty="0" err="1"/>
              <a:t>server_time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photo_id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remote_media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upload_status</a:t>
            </a:r>
            <a:r>
              <a:rPr lang="en-US" dirty="0"/>
              <a:t> = 1</a:t>
            </a:r>
          </a:p>
          <a:p>
            <a:r>
              <a:rPr lang="en-US" dirty="0"/>
              <a:t>ORDER BY </a:t>
            </a:r>
            <a:r>
              <a:rPr lang="en-US" dirty="0" err="1"/>
              <a:t>server_creation_timestamp</a:t>
            </a:r>
            <a:r>
              <a:rPr lang="en-US" dirty="0"/>
              <a:t>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78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3/data/data/com.google.android.apps.photos/shared_prefs'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86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cat 'Pixel 3/data/data/com.google.android.apps.photos/shared_prefs/com.google.android.apps.photos.backup.core.backup_complete_times.xml'</a:t>
            </a:r>
          </a:p>
          <a:p>
            <a:r>
              <a:rPr lang="en-US">
                <a:cs typeface="Calibri"/>
              </a:rPr>
              <a:t>Date cmd: date –d '@1581647595'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3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digraph </a:t>
            </a:r>
            <a:r>
              <a:rPr lang="en-US" dirty="0" err="1"/>
              <a:t>GooglePhotosForensics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 err="1"/>
              <a:t>rankdir</a:t>
            </a:r>
            <a:r>
              <a:rPr lang="en-US" dirty="0"/>
              <a:t>=TB;</a:t>
            </a:r>
          </a:p>
          <a:p>
            <a:r>
              <a:rPr lang="en-US" dirty="0"/>
              <a:t>    node [shape=box, style="</a:t>
            </a:r>
            <a:r>
              <a:rPr lang="en-US" dirty="0" err="1"/>
              <a:t>rounded,filled</a:t>
            </a:r>
            <a:r>
              <a:rPr lang="en-US" dirty="0"/>
              <a:t>", </a:t>
            </a:r>
            <a:r>
              <a:rPr lang="en-US" dirty="0" err="1"/>
              <a:t>fontname</a:t>
            </a:r>
            <a:r>
              <a:rPr lang="en-US" dirty="0"/>
              <a:t>="Helvetica"];</a:t>
            </a:r>
          </a:p>
          <a:p>
            <a:endParaRPr lang="en-US" dirty="0"/>
          </a:p>
          <a:p>
            <a:r>
              <a:rPr lang="en-US" dirty="0"/>
              <a:t>    // === Physical Storage Layer ===</a:t>
            </a:r>
          </a:p>
          <a:p>
            <a:r>
              <a:rPr lang="en-US" dirty="0"/>
              <a:t>    subgraph </a:t>
            </a:r>
            <a:r>
              <a:rPr lang="en-US" dirty="0" err="1"/>
              <a:t>cluster_physical</a:t>
            </a:r>
            <a:r>
              <a:rPr lang="en-US" dirty="0"/>
              <a:t> {</a:t>
            </a:r>
          </a:p>
          <a:p>
            <a:r>
              <a:rPr lang="en-US" dirty="0"/>
              <a:t>        label="Physical Storage (Filesystem)";</a:t>
            </a:r>
          </a:p>
          <a:p>
            <a:r>
              <a:rPr lang="en-US" dirty="0"/>
              <a:t>        color="#006064"; </a:t>
            </a:r>
            <a:r>
              <a:rPr lang="en-US" dirty="0" err="1"/>
              <a:t>fillcolor</a:t>
            </a:r>
            <a:r>
              <a:rPr lang="en-US" dirty="0"/>
              <a:t>="#e0f7fa"; style="</a:t>
            </a:r>
            <a:r>
              <a:rPr lang="en-US" dirty="0" err="1"/>
              <a:t>filled,rounded</a:t>
            </a:r>
            <a:r>
              <a:rPr lang="en-US" dirty="0"/>
              <a:t>";</a:t>
            </a:r>
          </a:p>
          <a:p>
            <a:r>
              <a:rPr lang="en-US" dirty="0"/>
              <a:t>        DCIM [label="📂 ./data/media/0/DCIM\n├── Camera/\n├── Restored/\n├── imo/\n└── .thumbnails/",</a:t>
            </a:r>
          </a:p>
          <a:p>
            <a:r>
              <a:rPr lang="en-US" dirty="0"/>
              <a:t>               </a:t>
            </a:r>
            <a:r>
              <a:rPr lang="en-US" dirty="0" err="1"/>
              <a:t>fillcolor</a:t>
            </a:r>
            <a:r>
              <a:rPr lang="en-US" dirty="0"/>
              <a:t>="#b2ebf2"];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// === </a:t>
            </a:r>
            <a:r>
              <a:rPr lang="en-US" dirty="0" err="1"/>
              <a:t>MediaStore</a:t>
            </a:r>
            <a:r>
              <a:rPr lang="en-US" dirty="0"/>
              <a:t> Layer ===</a:t>
            </a:r>
          </a:p>
          <a:p>
            <a:r>
              <a:rPr lang="en-US" dirty="0"/>
              <a:t>    subgraph </a:t>
            </a:r>
            <a:r>
              <a:rPr lang="en-US" dirty="0" err="1"/>
              <a:t>cluster_mediastore</a:t>
            </a:r>
            <a:r>
              <a:rPr lang="en-US" dirty="0"/>
              <a:t> {</a:t>
            </a:r>
          </a:p>
          <a:p>
            <a:r>
              <a:rPr lang="en-US" dirty="0"/>
              <a:t>        label="Android </a:t>
            </a:r>
            <a:r>
              <a:rPr lang="en-US" dirty="0" err="1"/>
              <a:t>MediaStore</a:t>
            </a:r>
            <a:r>
              <a:rPr lang="en-US" dirty="0"/>
              <a:t> Provider\n(/data/</a:t>
            </a:r>
            <a:r>
              <a:rPr lang="en-US" dirty="0" err="1"/>
              <a:t>com.android.providers.media</a:t>
            </a:r>
            <a:r>
              <a:rPr lang="en-US" dirty="0"/>
              <a:t>/databases/</a:t>
            </a:r>
            <a:r>
              <a:rPr lang="en-US" dirty="0" err="1"/>
              <a:t>external.db</a:t>
            </a:r>
            <a:r>
              <a:rPr lang="en-US" dirty="0"/>
              <a:t>)";</a:t>
            </a:r>
          </a:p>
          <a:p>
            <a:r>
              <a:rPr lang="en-US" dirty="0"/>
              <a:t>        color="#2e7d32"; </a:t>
            </a:r>
            <a:r>
              <a:rPr lang="en-US" dirty="0" err="1"/>
              <a:t>fillcolor</a:t>
            </a:r>
            <a:r>
              <a:rPr lang="en-US" dirty="0"/>
              <a:t>="#dcedc8"; style="</a:t>
            </a:r>
            <a:r>
              <a:rPr lang="en-US" dirty="0" err="1"/>
              <a:t>filled,rounded</a:t>
            </a:r>
            <a:r>
              <a:rPr lang="en-US" dirty="0"/>
              <a:t>";</a:t>
            </a:r>
          </a:p>
          <a:p>
            <a:r>
              <a:rPr lang="en-US" dirty="0"/>
              <a:t>        external [label="🗃 </a:t>
            </a:r>
            <a:r>
              <a:rPr lang="en-US" dirty="0" err="1"/>
              <a:t>external.db</a:t>
            </a:r>
            <a:r>
              <a:rPr lang="en-US" dirty="0"/>
              <a:t>\n(Index of shared media: DCIM, Pictures, Screenshots, etc.)",</a:t>
            </a:r>
          </a:p>
          <a:p>
            <a:r>
              <a:rPr lang="en-US" dirty="0"/>
              <a:t>                  </a:t>
            </a:r>
            <a:r>
              <a:rPr lang="en-US" dirty="0" err="1"/>
              <a:t>fillcolor</a:t>
            </a:r>
            <a:r>
              <a:rPr lang="en-US" dirty="0"/>
              <a:t>="#c5e1a5"];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// === Google Photos App Layer ===</a:t>
            </a:r>
          </a:p>
          <a:p>
            <a:r>
              <a:rPr lang="en-US" dirty="0"/>
              <a:t>    subgraph </a:t>
            </a:r>
            <a:r>
              <a:rPr lang="en-US" dirty="0" err="1"/>
              <a:t>cluster_photos</a:t>
            </a:r>
            <a:r>
              <a:rPr lang="en-US" dirty="0"/>
              <a:t> {</a:t>
            </a:r>
          </a:p>
          <a:p>
            <a:r>
              <a:rPr lang="en-US" dirty="0"/>
              <a:t>        label="Google Photos App (/data/data/</a:t>
            </a:r>
            <a:r>
              <a:rPr lang="en-US" dirty="0" err="1"/>
              <a:t>com.google.android.apps.photos</a:t>
            </a:r>
            <a:r>
              <a:rPr lang="en-US" dirty="0"/>
              <a:t>/)";</a:t>
            </a:r>
          </a:p>
          <a:p>
            <a:r>
              <a:rPr lang="en-US" dirty="0"/>
              <a:t>        color="#e65100"; </a:t>
            </a:r>
            <a:r>
              <a:rPr lang="en-US" dirty="0" err="1"/>
              <a:t>fillcolor</a:t>
            </a:r>
            <a:r>
              <a:rPr lang="en-US" dirty="0"/>
              <a:t>="#fff3e0"; style="</a:t>
            </a:r>
            <a:r>
              <a:rPr lang="en-US" dirty="0" err="1"/>
              <a:t>filled,rounded</a:t>
            </a:r>
            <a:r>
              <a:rPr lang="en-US" dirty="0"/>
              <a:t>";</a:t>
            </a:r>
          </a:p>
          <a:p>
            <a:endParaRPr lang="en-US" dirty="0"/>
          </a:p>
          <a:p>
            <a:r>
              <a:rPr lang="en-US" dirty="0"/>
              <a:t>        subgraph </a:t>
            </a:r>
            <a:r>
              <a:rPr lang="en-US" dirty="0" err="1"/>
              <a:t>cluster_databases</a:t>
            </a:r>
            <a:r>
              <a:rPr lang="en-US" dirty="0"/>
              <a:t> {</a:t>
            </a:r>
          </a:p>
          <a:p>
            <a:r>
              <a:rPr lang="en-US" dirty="0"/>
              <a:t>            label="Databases/ (key evidential files)";</a:t>
            </a:r>
          </a:p>
          <a:p>
            <a:r>
              <a:rPr lang="en-US" dirty="0"/>
              <a:t>            color="#fb8c00"; </a:t>
            </a:r>
            <a:r>
              <a:rPr lang="en-US" dirty="0" err="1"/>
              <a:t>fillcolor</a:t>
            </a:r>
            <a:r>
              <a:rPr lang="en-US" dirty="0"/>
              <a:t>="#ffe0b2"; style="</a:t>
            </a:r>
            <a:r>
              <a:rPr lang="en-US" dirty="0" err="1"/>
              <a:t>filled,rounded</a:t>
            </a:r>
            <a:r>
              <a:rPr lang="en-US" dirty="0"/>
              <a:t>";</a:t>
            </a:r>
          </a:p>
          <a:p>
            <a:r>
              <a:rPr lang="en-US" dirty="0"/>
              <a:t>            gphotos0 [label="gphotos0.db\n(Local metadata: URI, timestamps, file paths)", </a:t>
            </a:r>
            <a:r>
              <a:rPr lang="en-US" dirty="0" err="1"/>
              <a:t>fillcolor</a:t>
            </a:r>
            <a:r>
              <a:rPr lang="en-US" dirty="0"/>
              <a:t>="#ffe0b2"];</a:t>
            </a:r>
          </a:p>
          <a:p>
            <a:r>
              <a:rPr lang="en-US" dirty="0"/>
              <a:t>            gphotos1 [label="gphotos-1.db\n(Cloud sync + account linkage)", </a:t>
            </a:r>
            <a:r>
              <a:rPr lang="en-US" dirty="0" err="1"/>
              <a:t>fillcolor</a:t>
            </a:r>
            <a:r>
              <a:rPr lang="en-US" dirty="0"/>
              <a:t>="#ffe0b2"];</a:t>
            </a:r>
          </a:p>
          <a:p>
            <a:r>
              <a:rPr lang="en-US" dirty="0"/>
              <a:t>            </a:t>
            </a:r>
            <a:r>
              <a:rPr lang="en-US" dirty="0" err="1"/>
              <a:t>trashdb</a:t>
            </a:r>
            <a:r>
              <a:rPr lang="en-US" dirty="0"/>
              <a:t> [label="</a:t>
            </a:r>
            <a:r>
              <a:rPr lang="en-US" dirty="0" err="1"/>
              <a:t>local_trash.db</a:t>
            </a:r>
            <a:r>
              <a:rPr lang="en-US" dirty="0"/>
              <a:t>\n(Locally deleted or pending items)", </a:t>
            </a:r>
            <a:r>
              <a:rPr lang="en-US" dirty="0" err="1"/>
              <a:t>fillcolor</a:t>
            </a:r>
            <a:r>
              <a:rPr lang="en-US" dirty="0"/>
              <a:t>="#ffe0b2"];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/>
              <a:t>        note [shape=note, </a:t>
            </a:r>
            <a:r>
              <a:rPr lang="en-US" dirty="0" err="1"/>
              <a:t>fillcolor</a:t>
            </a:r>
            <a:r>
              <a:rPr lang="en-US" dirty="0"/>
              <a:t>="#fffde7",</a:t>
            </a:r>
          </a:p>
          <a:p>
            <a:r>
              <a:rPr lang="en-US" dirty="0"/>
              <a:t>              label="Other non-evidential databases\n(e.g., </a:t>
            </a:r>
            <a:r>
              <a:rPr lang="en-US" dirty="0" err="1"/>
              <a:t>media_store_extras.db</a:t>
            </a:r>
            <a:r>
              <a:rPr lang="en-US" dirty="0"/>
              <a:t>,\nNotificationsDB0, analytics DBs)\</a:t>
            </a:r>
            <a:r>
              <a:rPr lang="en-US" dirty="0" err="1"/>
              <a:t>nOmitted</a:t>
            </a:r>
            <a:r>
              <a:rPr lang="en-US" dirty="0"/>
              <a:t> for clarity."];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// === Camera Source Node ===</a:t>
            </a:r>
          </a:p>
          <a:p>
            <a:r>
              <a:rPr lang="en-US" dirty="0"/>
              <a:t>    camera [label="📷 Camera App\n(Image capture source)",</a:t>
            </a:r>
          </a:p>
          <a:p>
            <a:r>
              <a:rPr lang="en-US" dirty="0"/>
              <a:t>            shape=ellipse, </a:t>
            </a:r>
            <a:r>
              <a:rPr lang="en-US" dirty="0" err="1"/>
              <a:t>fillcolor</a:t>
            </a:r>
            <a:r>
              <a:rPr lang="en-US" dirty="0"/>
              <a:t>="#f8bbd0", color="#ad1457", style="</a:t>
            </a:r>
            <a:r>
              <a:rPr lang="en-US" dirty="0" err="1"/>
              <a:t>filled,rounded</a:t>
            </a:r>
            <a:r>
              <a:rPr lang="en-US" dirty="0"/>
              <a:t>"];</a:t>
            </a:r>
          </a:p>
          <a:p>
            <a:r>
              <a:rPr lang="en-US" dirty="0"/>
              <a:t>    camera -&gt; DCIM [label="Captured photos/videos saved to\n/data/media/0/DCIM/Camera/",</a:t>
            </a:r>
          </a:p>
          <a:p>
            <a:r>
              <a:rPr lang="en-US" dirty="0"/>
              <a:t>                    color="#c2185b", </a:t>
            </a:r>
            <a:r>
              <a:rPr lang="en-US" dirty="0" err="1"/>
              <a:t>penwidth</a:t>
            </a:r>
            <a:r>
              <a:rPr lang="en-US" dirty="0"/>
              <a:t>=2];</a:t>
            </a:r>
          </a:p>
          <a:p>
            <a:endParaRPr lang="en-US" dirty="0"/>
          </a:p>
          <a:p>
            <a:r>
              <a:rPr lang="en-US" dirty="0"/>
              <a:t>    // === Relationships ===</a:t>
            </a:r>
          </a:p>
          <a:p>
            <a:r>
              <a:rPr lang="en-US" dirty="0"/>
              <a:t>    DCIM -&gt; external [label="Indexed by </a:t>
            </a:r>
            <a:r>
              <a:rPr lang="en-US" dirty="0" err="1"/>
              <a:t>MediaScanner</a:t>
            </a:r>
            <a:r>
              <a:rPr lang="en-US" dirty="0"/>
              <a:t>\n(file path, </a:t>
            </a:r>
            <a:r>
              <a:rPr lang="en-US" dirty="0" err="1"/>
              <a:t>date_added</a:t>
            </a:r>
            <a:r>
              <a:rPr lang="en-US" dirty="0"/>
              <a:t>, </a:t>
            </a:r>
            <a:r>
              <a:rPr lang="en-US" dirty="0" err="1"/>
              <a:t>mime_type</a:t>
            </a:r>
            <a:r>
              <a:rPr lang="en-US" dirty="0"/>
              <a:t>)",</a:t>
            </a:r>
          </a:p>
          <a:p>
            <a:r>
              <a:rPr lang="en-US" dirty="0"/>
              <a:t>                      color="#388e3c", </a:t>
            </a:r>
            <a:r>
              <a:rPr lang="en-US" dirty="0" err="1"/>
              <a:t>penwidth</a:t>
            </a:r>
            <a:r>
              <a:rPr lang="en-US" dirty="0"/>
              <a:t>=2];</a:t>
            </a:r>
          </a:p>
          <a:p>
            <a:r>
              <a:rPr lang="en-US" dirty="0"/>
              <a:t>    external -&gt; gphotos0 [label="content://media/external/... URIs\n(</a:t>
            </a:r>
            <a:r>
              <a:rPr lang="en-US" dirty="0" err="1"/>
              <a:t>MediaStore</a:t>
            </a:r>
            <a:r>
              <a:rPr lang="en-US" dirty="0"/>
              <a:t> ↔ Google Photos)",</a:t>
            </a:r>
          </a:p>
          <a:p>
            <a:r>
              <a:rPr lang="en-US" dirty="0"/>
              <a:t>                          color="#f57c00", </a:t>
            </a:r>
            <a:r>
              <a:rPr lang="en-US" dirty="0" err="1"/>
              <a:t>penwidth</a:t>
            </a:r>
            <a:r>
              <a:rPr lang="en-US" dirty="0"/>
              <a:t>=2];</a:t>
            </a:r>
          </a:p>
          <a:p>
            <a:r>
              <a:rPr lang="en-US" dirty="0"/>
              <a:t>    gphotos0 -&gt; gphotos1 [label="Cloud sync state", color="#ef6c00", style=dashed];</a:t>
            </a:r>
          </a:p>
          <a:p>
            <a:r>
              <a:rPr lang="en-US" dirty="0"/>
              <a:t>    gphotos0 -&gt; </a:t>
            </a:r>
            <a:r>
              <a:rPr lang="en-US" dirty="0" err="1"/>
              <a:t>trashdb</a:t>
            </a:r>
            <a:r>
              <a:rPr lang="en-US" dirty="0"/>
              <a:t> [label="Deletion log", color="#bf360c", style=dashed];</a:t>
            </a:r>
          </a:p>
          <a:p>
            <a:r>
              <a:rPr lang="en-US" dirty="0"/>
              <a:t>    gphotos0 -&gt; DCIM [label="References original file", color="#00838f", </a:t>
            </a:r>
            <a:r>
              <a:rPr lang="en-US" dirty="0" err="1"/>
              <a:t>dir</a:t>
            </a:r>
            <a:r>
              <a:rPr lang="en-US" dirty="0"/>
              <a:t>=back];</a:t>
            </a:r>
          </a:p>
          <a:p>
            <a:r>
              <a:rPr lang="en-US" dirty="0"/>
              <a:t>    gphotos0 -&gt; note [style=dotted, color="#8d6e63"];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66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06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3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_id,</a:t>
            </a:r>
          </a:p>
          <a:p>
            <a:r>
              <a:rPr lang="en-US" dirty="0"/>
              <a:t>       datetime(</a:t>
            </a:r>
            <a:r>
              <a:rPr lang="en-US" dirty="0" err="1"/>
              <a:t>capture_timestamp</a:t>
            </a:r>
            <a:r>
              <a:rPr lang="en-US" dirty="0"/>
              <a:t>/1000,'unixepoch') AS captured,</a:t>
            </a:r>
          </a:p>
          <a:p>
            <a:r>
              <a:rPr lang="en-US" dirty="0"/>
              <a:t>       datetime(</a:t>
            </a:r>
            <a:r>
              <a:rPr lang="en-US" dirty="0" err="1"/>
              <a:t>trash_timestamp</a:t>
            </a:r>
            <a:r>
              <a:rPr lang="en-US" dirty="0"/>
              <a:t>/1000,'unixepoch') AS trashed,</a:t>
            </a:r>
          </a:p>
          <a:p>
            <a:r>
              <a:rPr lang="en-US" dirty="0"/>
              <a:t>       </a:t>
            </a:r>
            <a:r>
              <a:rPr lang="en-US" dirty="0" err="1"/>
              <a:t>has_local</a:t>
            </a:r>
            <a:r>
              <a:rPr lang="en-US" dirty="0"/>
              <a:t>,</a:t>
            </a:r>
          </a:p>
          <a:p>
            <a:r>
              <a:rPr lang="en-US" dirty="0"/>
              <a:t>       </a:t>
            </a:r>
            <a:r>
              <a:rPr lang="en-US" dirty="0" err="1"/>
              <a:t>is_deleted</a:t>
            </a:r>
            <a:r>
              <a:rPr lang="en-US" dirty="0"/>
              <a:t>,</a:t>
            </a:r>
          </a:p>
          <a:p>
            <a:r>
              <a:rPr lang="en-US" dirty="0"/>
              <a:t>       </a:t>
            </a:r>
            <a:r>
              <a:rPr lang="en-US" dirty="0" err="1"/>
              <a:t>in_camera_folder</a:t>
            </a:r>
            <a:endParaRPr lang="en-US" dirty="0"/>
          </a:p>
          <a:p>
            <a:r>
              <a:rPr lang="en-US" dirty="0"/>
              <a:t>FROM media</a:t>
            </a:r>
          </a:p>
          <a:p>
            <a:r>
              <a:rPr lang="en-US" dirty="0"/>
              <a:t>WHERE </a:t>
            </a:r>
            <a:r>
              <a:rPr lang="en-US" dirty="0" err="1"/>
              <a:t>is_deleted</a:t>
            </a:r>
            <a:r>
              <a:rPr lang="en-US" dirty="0"/>
              <a:t>=1</a:t>
            </a:r>
          </a:p>
          <a:p>
            <a:r>
              <a:rPr lang="en-US" dirty="0"/>
              <a:t>  AND </a:t>
            </a:r>
            <a:r>
              <a:rPr lang="en-US" dirty="0" err="1"/>
              <a:t>in_camera_folder</a:t>
            </a:r>
            <a:r>
              <a:rPr lang="en-US" dirty="0"/>
              <a:t>=1</a:t>
            </a:r>
          </a:p>
          <a:p>
            <a:r>
              <a:rPr lang="en-US" dirty="0"/>
              <a:t>ORDER BY </a:t>
            </a:r>
            <a:r>
              <a:rPr lang="en-US" dirty="0" err="1"/>
              <a:t>trash_timestamp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56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_id,</a:t>
            </a:r>
          </a:p>
          <a:p>
            <a:r>
              <a:rPr lang="en-GB" dirty="0"/>
              <a:t>       </a:t>
            </a:r>
            <a:r>
              <a:rPr lang="en-GB" dirty="0" err="1"/>
              <a:t>substr</a:t>
            </a:r>
            <a:r>
              <a:rPr lang="en-GB" dirty="0"/>
              <a:t>(dedup_key,1,10) AS </a:t>
            </a:r>
            <a:r>
              <a:rPr lang="en-GB" dirty="0" err="1"/>
              <a:t>dedup_short</a:t>
            </a:r>
            <a:r>
              <a:rPr lang="en-GB" dirty="0"/>
              <a:t>,</a:t>
            </a:r>
          </a:p>
          <a:p>
            <a:r>
              <a:rPr lang="en-GB" dirty="0"/>
              <a:t>       datetime(</a:t>
            </a:r>
            <a:r>
              <a:rPr lang="en-GB" dirty="0" err="1"/>
              <a:t>capture_timestamp</a:t>
            </a:r>
            <a:r>
              <a:rPr lang="en-GB" dirty="0"/>
              <a:t>/1000,'unixepoch') AS </a:t>
            </a:r>
            <a:r>
              <a:rPr lang="en-GB" dirty="0" err="1"/>
              <a:t>capture_time</a:t>
            </a:r>
            <a:endParaRPr lang="en-GB" dirty="0"/>
          </a:p>
          <a:p>
            <a:r>
              <a:rPr lang="en-GB" dirty="0"/>
              <a:t>FROM media</a:t>
            </a:r>
          </a:p>
          <a:p>
            <a:r>
              <a:rPr lang="en-GB" dirty="0"/>
              <a:t>WHERE </a:t>
            </a:r>
            <a:r>
              <a:rPr lang="en-GB" dirty="0" err="1"/>
              <a:t>has_local</a:t>
            </a:r>
            <a:r>
              <a:rPr lang="en-GB" dirty="0"/>
              <a:t>=1 AND </a:t>
            </a:r>
            <a:r>
              <a:rPr lang="en-GB" dirty="0" err="1"/>
              <a:t>is_deleted</a:t>
            </a:r>
            <a:r>
              <a:rPr lang="en-GB" dirty="0"/>
              <a:t>=0 AND </a:t>
            </a:r>
            <a:r>
              <a:rPr lang="en-GB" dirty="0" err="1"/>
              <a:t>in_camera_folder</a:t>
            </a:r>
            <a:r>
              <a:rPr lang="en-GB" dirty="0"/>
              <a:t>=1;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50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_id,</a:t>
            </a:r>
          </a:p>
          <a:p>
            <a:r>
              <a:rPr lang="en-US" dirty="0"/>
              <a:t>       </a:t>
            </a:r>
            <a:r>
              <a:rPr lang="en-US" dirty="0" err="1"/>
              <a:t>dedup_key</a:t>
            </a:r>
            <a:r>
              <a:rPr lang="en-US" dirty="0"/>
              <a:t>,</a:t>
            </a:r>
          </a:p>
          <a:p>
            <a:r>
              <a:rPr lang="en-US" dirty="0"/>
              <a:t>       </a:t>
            </a:r>
            <a:r>
              <a:rPr lang="en-US" dirty="0" err="1"/>
              <a:t>strftime</a:t>
            </a:r>
            <a:r>
              <a:rPr lang="en-US" dirty="0"/>
              <a:t>('IMG_%Y%m%d_%H%M%S.jpg', </a:t>
            </a:r>
            <a:r>
              <a:rPr lang="en-US" dirty="0" err="1"/>
              <a:t>capture_timestamp</a:t>
            </a:r>
            <a:r>
              <a:rPr lang="en-US" dirty="0"/>
              <a:t>/1000, '</a:t>
            </a:r>
            <a:r>
              <a:rPr lang="en-US" dirty="0" err="1"/>
              <a:t>unixepoch</a:t>
            </a:r>
            <a:r>
              <a:rPr lang="en-US" dirty="0"/>
              <a:t>', '</a:t>
            </a:r>
            <a:r>
              <a:rPr lang="en-US" dirty="0" err="1"/>
              <a:t>localtime</a:t>
            </a:r>
            <a:r>
              <a:rPr lang="en-US" dirty="0"/>
              <a:t>') AS </a:t>
            </a:r>
            <a:r>
              <a:rPr lang="en-US" dirty="0" err="1"/>
              <a:t>probable_filename</a:t>
            </a:r>
            <a:endParaRPr lang="en-US" dirty="0"/>
          </a:p>
          <a:p>
            <a:r>
              <a:rPr lang="en-US" dirty="0"/>
              <a:t>FROM media</a:t>
            </a:r>
          </a:p>
          <a:p>
            <a:r>
              <a:rPr lang="en-US" dirty="0"/>
              <a:t>WHERE </a:t>
            </a:r>
            <a:r>
              <a:rPr lang="en-US" dirty="0" err="1"/>
              <a:t>in_camera_folder</a:t>
            </a:r>
            <a:r>
              <a:rPr lang="en-US" dirty="0"/>
              <a:t>=1;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02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digraph </a:t>
            </a:r>
            <a:r>
              <a:rPr lang="en-US" dirty="0" err="1"/>
              <a:t>GPhotosRelation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 err="1"/>
              <a:t>rankdir</a:t>
            </a:r>
            <a:r>
              <a:rPr lang="en-US" dirty="0"/>
              <a:t>=TB;</a:t>
            </a:r>
          </a:p>
          <a:p>
            <a:r>
              <a:rPr lang="en-US" dirty="0"/>
              <a:t>    graph [splines=ortho, </a:t>
            </a:r>
            <a:r>
              <a:rPr lang="en-US" dirty="0" err="1"/>
              <a:t>bgcolor</a:t>
            </a:r>
            <a:r>
              <a:rPr lang="en-US" dirty="0"/>
              <a:t>="white", </a:t>
            </a:r>
            <a:r>
              <a:rPr lang="en-US" dirty="0" err="1"/>
              <a:t>nodesep</a:t>
            </a:r>
            <a:r>
              <a:rPr lang="en-US" dirty="0"/>
              <a:t>=0.6, </a:t>
            </a:r>
            <a:r>
              <a:rPr lang="en-US" dirty="0" err="1"/>
              <a:t>ranksep</a:t>
            </a:r>
            <a:r>
              <a:rPr lang="en-US" dirty="0"/>
              <a:t>=0.8];</a:t>
            </a:r>
          </a:p>
          <a:p>
            <a:r>
              <a:rPr lang="en-US" dirty="0"/>
              <a:t>    node [shape=box, style="</a:t>
            </a:r>
            <a:r>
              <a:rPr lang="en-US" dirty="0" err="1"/>
              <a:t>rounded,filled</a:t>
            </a:r>
            <a:r>
              <a:rPr lang="en-US" dirty="0"/>
              <a:t>", </a:t>
            </a:r>
            <a:r>
              <a:rPr lang="en-US" dirty="0" err="1"/>
              <a:t>fontname</a:t>
            </a:r>
            <a:r>
              <a:rPr lang="en-US" dirty="0"/>
              <a:t>="Helvetica", </a:t>
            </a:r>
            <a:r>
              <a:rPr lang="en-US" dirty="0" err="1"/>
              <a:t>fontsize</a:t>
            </a:r>
            <a:r>
              <a:rPr lang="en-US" dirty="0"/>
              <a:t>=11];</a:t>
            </a:r>
          </a:p>
          <a:p>
            <a:r>
              <a:rPr lang="en-US" dirty="0"/>
              <a:t>    edge [</a:t>
            </a:r>
            <a:r>
              <a:rPr lang="en-US" dirty="0" err="1"/>
              <a:t>fontname</a:t>
            </a:r>
            <a:r>
              <a:rPr lang="en-US" dirty="0"/>
              <a:t>="Helvetica", </a:t>
            </a:r>
            <a:r>
              <a:rPr lang="en-US" dirty="0" err="1"/>
              <a:t>fontsize</a:t>
            </a:r>
            <a:r>
              <a:rPr lang="en-US" dirty="0"/>
              <a:t>=10, </a:t>
            </a:r>
            <a:r>
              <a:rPr lang="en-US" dirty="0" err="1"/>
              <a:t>arrowsize</a:t>
            </a:r>
            <a:r>
              <a:rPr lang="en-US" dirty="0"/>
              <a:t>=0.9, color="#444444"];</a:t>
            </a:r>
          </a:p>
          <a:p>
            <a:endParaRPr lang="en-US" dirty="0"/>
          </a:p>
          <a:p>
            <a:r>
              <a:rPr lang="en-US" dirty="0"/>
              <a:t>    // Nodes</a:t>
            </a:r>
          </a:p>
          <a:p>
            <a:r>
              <a:rPr lang="en-US" dirty="0"/>
              <a:t>    capture [label="📷 Local Capture\n(Media file saved in /DCIM/Camera)", </a:t>
            </a:r>
            <a:r>
              <a:rPr lang="en-US" dirty="0" err="1"/>
              <a:t>fillcolor</a:t>
            </a:r>
            <a:r>
              <a:rPr lang="en-US" dirty="0"/>
              <a:t>="#d1ecf1", color="#117a8b"];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gphotos0 [label="📂 gphotos0.db\n(</a:t>
            </a:r>
            <a:r>
              <a:rPr lang="en-US" dirty="0" err="1"/>
              <a:t>has_local</a:t>
            </a:r>
            <a:r>
              <a:rPr lang="en-US" dirty="0"/>
              <a:t> = 1)\n(</a:t>
            </a:r>
            <a:r>
              <a:rPr lang="en-US" dirty="0" err="1"/>
              <a:t>is_deleted</a:t>
            </a:r>
            <a:r>
              <a:rPr lang="en-US" dirty="0"/>
              <a:t> = 0)\n(</a:t>
            </a:r>
            <a:r>
              <a:rPr lang="en-US" dirty="0" err="1"/>
              <a:t>dedup_key</a:t>
            </a:r>
            <a:r>
              <a:rPr lang="en-US" dirty="0"/>
              <a:t> = A1B2C3...)", </a:t>
            </a:r>
            <a:r>
              <a:rPr lang="en-US" dirty="0" err="1"/>
              <a:t>fillcolor</a:t>
            </a:r>
            <a:r>
              <a:rPr lang="en-US" dirty="0"/>
              <a:t>="#fff3cd", color="#856404"];</a:t>
            </a:r>
          </a:p>
          <a:p>
            <a:endParaRPr lang="en-US" dirty="0"/>
          </a:p>
          <a:p>
            <a:r>
              <a:rPr lang="en-US" dirty="0"/>
              <a:t>    gphotos1 [label="☁️ gphotos-1.db\n(</a:t>
            </a:r>
            <a:r>
              <a:rPr lang="en-US" dirty="0" err="1"/>
              <a:t>upload_status</a:t>
            </a:r>
            <a:r>
              <a:rPr lang="en-US" dirty="0"/>
              <a:t> = 1)\n(</a:t>
            </a:r>
            <a:r>
              <a:rPr lang="en-US" dirty="0" err="1"/>
              <a:t>cloud_media_id</a:t>
            </a:r>
            <a:r>
              <a:rPr lang="en-US" dirty="0"/>
              <a:t> = XYZ123)\n(</a:t>
            </a:r>
            <a:r>
              <a:rPr lang="en-US" dirty="0" err="1"/>
              <a:t>dedup_key</a:t>
            </a:r>
            <a:r>
              <a:rPr lang="en-US" dirty="0"/>
              <a:t> = A1B2C3...)", </a:t>
            </a:r>
            <a:r>
              <a:rPr lang="en-US" dirty="0" err="1"/>
              <a:t>fillcolor</a:t>
            </a:r>
            <a:r>
              <a:rPr lang="en-US" dirty="0"/>
              <a:t>="#cce5ff", color="#004085"];</a:t>
            </a:r>
          </a:p>
          <a:p>
            <a:endParaRPr lang="en-US" dirty="0"/>
          </a:p>
          <a:p>
            <a:r>
              <a:rPr lang="en-US" dirty="0"/>
              <a:t>    // Edges</a:t>
            </a:r>
          </a:p>
          <a:p>
            <a:r>
              <a:rPr lang="en-US" dirty="0"/>
              <a:t>    capture -&gt; gphotos0 [label="Indexed by Photos app"];</a:t>
            </a:r>
          </a:p>
          <a:p>
            <a:r>
              <a:rPr lang="en-US" dirty="0"/>
              <a:t>    gphotos0 -&gt; gphotos1 [label="Cloud sync enabled\n(shared </a:t>
            </a:r>
            <a:r>
              <a:rPr lang="en-US" dirty="0" err="1"/>
              <a:t>dedup_key</a:t>
            </a:r>
            <a:r>
              <a:rPr lang="en-US" dirty="0"/>
              <a:t>)"];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21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sqlitebrowser 'Pixel 3/data/data/com.google.android.apps.photos/databases/gphotos-1.db'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9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5.xml"/><Relationship Id="rId3" Type="http://schemas.openxmlformats.org/officeDocument/2006/relationships/image" Target="../media/image19.png"/><Relationship Id="rId7" Type="http://schemas.openxmlformats.org/officeDocument/2006/relationships/customXml" Target="../ink/ink2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customXml" Target="../ink/ink3.xml"/><Relationship Id="rId1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Pixel 3 GMS App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4: Google Photos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CD2F-695F-433D-BA67-94AEB2C1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Sample 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5518-DB37-4A85-95B0-843461658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What photos are saved? location and t</a:t>
            </a:r>
            <a:r>
              <a:rPr lang="en-US" dirty="0"/>
              <a:t>imestamps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What location has the most photos?</a:t>
            </a:r>
          </a:p>
          <a:p>
            <a:r>
              <a:rPr lang="en-US" dirty="0">
                <a:ea typeface="+mn-lt"/>
                <a:cs typeface="+mn-lt"/>
              </a:rPr>
              <a:t>Did a suspect receive the photos from someone, or were they clicked using the phone?</a:t>
            </a:r>
          </a:p>
          <a:p>
            <a:r>
              <a:rPr lang="en-US" dirty="0">
                <a:ea typeface="+mn-lt"/>
                <a:cs typeface="+mn-lt"/>
              </a:rPr>
              <a:t>Can we deduce the suspect's relation to people in the photos/videos?</a:t>
            </a:r>
          </a:p>
          <a:p>
            <a:r>
              <a:rPr lang="en-US" dirty="0">
                <a:ea typeface="+mn-lt"/>
                <a:cs typeface="+mn-lt"/>
              </a:rPr>
              <a:t>Are there any deleted photos?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822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53007C-4E65-60AC-F361-814F69B7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Photo Directory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18DA9-FBDC-6532-4657-5F204AF91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5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>
            <a:extLst>
              <a:ext uri="{FF2B5EF4-FFF2-40B4-BE49-F238E27FC236}">
                <a16:creationId xmlns:a16="http://schemas.microsoft.com/office/drawing/2014/main" id="{58D78F59-3057-4760-9676-AC5B3521AEBF}"/>
              </a:ext>
            </a:extLst>
          </p:cNvPr>
          <p:cNvSpPr txBox="1"/>
          <p:nvPr/>
        </p:nvSpPr>
        <p:spPr>
          <a:xfrm>
            <a:off x="1042445" y="2018934"/>
            <a:ext cx="3844129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Show Google Photos package structure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D77B-CF27-C2CF-5FE2-976AE642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45" y="2388265"/>
            <a:ext cx="8273083" cy="25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1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31C48-993A-951A-BF7A-D2257AEED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3181E-E5B2-CF94-FE93-0A0069A6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Photo Databases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FCADC-8EFD-6A48-1A1B-FFAB44843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65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12F76-9A5C-7F4B-E327-E1EF89D27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6233"/>
            <a:ext cx="7652656" cy="3729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5C10F-AC90-5B1D-4D7C-D06A135A6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Valuable databases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195220-1348-9AD9-2C02-8BCA979D4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7" y="1925929"/>
            <a:ext cx="2862943" cy="393035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photosx.db</a:t>
            </a:r>
            <a:r>
              <a:rPr lang="en-US" dirty="0"/>
              <a:t>: Image metadata storage</a:t>
            </a:r>
          </a:p>
          <a:p>
            <a:r>
              <a:rPr lang="en-US" dirty="0" err="1">
                <a:solidFill>
                  <a:schemeClr val="accent2"/>
                </a:solidFill>
              </a:rPr>
              <a:t>disk_cache</a:t>
            </a:r>
            <a:r>
              <a:rPr lang="en-US" dirty="0"/>
              <a:t>: </a:t>
            </a:r>
            <a:r>
              <a:rPr lang="en-GB" dirty="0"/>
              <a:t>which are temporary storage for app performance</a:t>
            </a:r>
          </a:p>
          <a:p>
            <a:r>
              <a:rPr lang="en-GB" dirty="0" err="1">
                <a:solidFill>
                  <a:schemeClr val="accent2"/>
                </a:solidFill>
              </a:rPr>
              <a:t>local_trash.db</a:t>
            </a:r>
            <a:r>
              <a:rPr lang="en-GB" dirty="0">
                <a:solidFill>
                  <a:schemeClr val="accent2"/>
                </a:solidFill>
              </a:rPr>
              <a:t>: </a:t>
            </a:r>
            <a:r>
              <a:rPr lang="en-GB" dirty="0"/>
              <a:t>which tracks deleted item</a:t>
            </a:r>
          </a:p>
          <a:p>
            <a:r>
              <a:rPr lang="en-GB" dirty="0">
                <a:solidFill>
                  <a:schemeClr val="accent2"/>
                </a:solidFill>
              </a:rPr>
              <a:t>NotificationsDB0:</a:t>
            </a:r>
            <a:r>
              <a:rPr lang="en-GB" dirty="0"/>
              <a:t> which logs app notifications</a:t>
            </a:r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24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6F741E-1D0F-6944-2000-0355A8069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gphotos_0.db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86501B-341F-03C2-66C5-0F0C30F12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62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9FE766-11A3-99DB-893F-13F38160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44" y="1466823"/>
            <a:ext cx="10426200" cy="42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98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AA720-B7B8-99FB-F3B9-24016EBE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76" y="802179"/>
            <a:ext cx="9505857" cy="51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63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35E618-C8FD-18F2-93CA-91D1C920C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373885"/>
              </p:ext>
            </p:extLst>
          </p:nvPr>
        </p:nvGraphicFramePr>
        <p:xfrm>
          <a:off x="195943" y="0"/>
          <a:ext cx="11800114" cy="66430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99321">
                  <a:extLst>
                    <a:ext uri="{9D8B030D-6E8A-4147-A177-3AD203B41FA5}">
                      <a16:colId xmlns:a16="http://schemas.microsoft.com/office/drawing/2014/main" val="1209660954"/>
                    </a:ext>
                  </a:extLst>
                </a:gridCol>
                <a:gridCol w="4223398">
                  <a:extLst>
                    <a:ext uri="{9D8B030D-6E8A-4147-A177-3AD203B41FA5}">
                      <a16:colId xmlns:a16="http://schemas.microsoft.com/office/drawing/2014/main" val="1134315163"/>
                    </a:ext>
                  </a:extLst>
                </a:gridCol>
                <a:gridCol w="5277395">
                  <a:extLst>
                    <a:ext uri="{9D8B030D-6E8A-4147-A177-3AD203B41FA5}">
                      <a16:colId xmlns:a16="http://schemas.microsoft.com/office/drawing/2014/main" val="1429443678"/>
                    </a:ext>
                  </a:extLst>
                </a:gridCol>
              </a:tblGrid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Column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Description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Forensic relevance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742803738"/>
                  </a:ext>
                </a:extLst>
              </a:tr>
              <a:tr h="385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_id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Internal unique media ID (primary key)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Used to link with other tables like albums_media, face, thumbnails, etc.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4015781347"/>
                  </a:ext>
                </a:extLst>
              </a:tr>
              <a:tr h="385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dedup_key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Unique hash or fingerprint of content (EXIF + capture time)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Identifies duplicates or same file synced multiple times. Important for proving identical photos across devices/accounts.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3735572644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utc_timestamp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UTC time the media was created or first seen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Core timestamp for photo capture timeline (convert from epoch).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952871944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timezone_offset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highlight>
                            <a:srgbClr val="FFFF00"/>
                          </a:highlight>
                        </a:rPr>
                        <a:t>Offset in seconds from UTC (e.g., -18000 = UTC-5)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Combine with </a:t>
                      </a:r>
                      <a:r>
                        <a:rPr lang="en-GB" sz="1400" dirty="0" err="1">
                          <a:highlight>
                            <a:srgbClr val="FFFF00"/>
                          </a:highlight>
                        </a:rPr>
                        <a:t>utc_timestamp</a:t>
                      </a: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 to compute local time.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960092651"/>
                  </a:ext>
                </a:extLst>
              </a:tr>
              <a:tr h="385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capture_timestamp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Actual time photo/video was captured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Often matches EXIF “Date/Time Original”; critical for timeline reconstruction.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411637250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month_random_timestamp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Randomized bucket timestamp (for UI grouping)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Typically not evidentially important.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396412029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type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MIME or media type (image/jpeg, video/mp4, etc.)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Identifies photo vs video.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110463940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is_deleted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highlight>
                            <a:srgbClr val="FFFF00"/>
                          </a:highlight>
                        </a:rPr>
                        <a:t>1 if photo deleted locally or moved to trash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Detects deletions — cross-verify with </a:t>
                      </a:r>
                      <a:r>
                        <a:rPr lang="en-GB" sz="1400" dirty="0" err="1">
                          <a:highlight>
                            <a:srgbClr val="FFFF00"/>
                          </a:highlight>
                        </a:rPr>
                        <a:t>trash_timestamp</a:t>
                      </a: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69682144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is_vr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VR or 360° content flag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Rare; identifies panoramic or VR media.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638873512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has_local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highlight>
                            <a:srgbClr val="FFFF00"/>
                          </a:highlight>
                        </a:rPr>
                        <a:t>1 if physical file still exists on device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🔥 Critical for verifying whether the file remains on disk.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046030275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is_hidden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 if hidden from gallery view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Indicates deliberate concealment (potential evidential value).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223084197"/>
                  </a:ext>
                </a:extLst>
              </a:tr>
              <a:tr h="385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composition_type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Integer representing multi-frame, burst, or motion photos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Can reveal motion photo metadata (Pixel Live Photos).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979485485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partial_backup_downloaded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Whether partially downloaded from cloud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Shows partial restoration or preview state.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34271295"/>
                  </a:ext>
                </a:extLst>
              </a:tr>
              <a:tr h="385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oem_special_type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Manufacturer-defined content type (e.g., portrait, night mode)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Context about photo origin.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406653623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is_archived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 if user archived the item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Hides from main gallery — relevant for intent to conceal.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981968203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is_favorite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 if user “starred” or favorited the item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Indicates intentional preservation.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2596839371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 err="1">
                          <a:highlight>
                            <a:srgbClr val="FFFF00"/>
                          </a:highlight>
                        </a:rPr>
                        <a:t>in_camera_folder</a:t>
                      </a:r>
                      <a:endParaRPr 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highlight>
                            <a:srgbClr val="FFFF00"/>
                          </a:highlight>
                        </a:rPr>
                        <a:t>1 if stored in /DCIM/Camera/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Confirms photo was captured with device camera.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417694160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in_primary_storage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highlight>
                            <a:srgbClr val="FFFF00"/>
                          </a:highlight>
                        </a:rPr>
                        <a:t>1 if located in main user storage (/data/media/0/)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Differentiates between SD card or internal memory.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3129045151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overlay_type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Used for editing overlays (filters, markup, etc.)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May indicate media was modified.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177073031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min_upload_utc_timestamp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Earliest upload time to Google Photos cloud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Cross-check with gphotos-1.db for cloud sync timeline.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517140526"/>
                  </a:ext>
                </a:extLst>
              </a:tr>
              <a:tr h="385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date_header_utc_timestamp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Display timestamp used for grouping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UI-only, low evidential value.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3357929567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trash_timestamp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When moved to Trash (epoch UTC)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🔥 Evidence of deletion activity. Combine with </a:t>
                      </a:r>
                      <a:r>
                        <a:rPr lang="en-GB" sz="1400" dirty="0" err="1">
                          <a:highlight>
                            <a:srgbClr val="FFFF00"/>
                          </a:highlight>
                        </a:rPr>
                        <a:t>is_deleted</a:t>
                      </a: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=1.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4051974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467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AD69-15D7-5FBC-14C8-D756D864F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Google Photos’ persistence of deleted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F4CD-5EF0-8F5C-0BFC-5AC38E456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2671" cy="4351338"/>
          </a:xfrm>
        </p:spPr>
        <p:txBody>
          <a:bodyPr/>
          <a:lstStyle/>
          <a:p>
            <a:r>
              <a:rPr lang="en-GB" dirty="0"/>
              <a:t>Even after a photo or video is deleted from /data/media/0/DCIM/Camera/, the app continues tracking it in </a:t>
            </a:r>
            <a:r>
              <a:rPr lang="en-GB" b="1" dirty="0"/>
              <a:t>gphotos0.db</a:t>
            </a:r>
            <a:r>
              <a:rPr lang="en-GB" dirty="0"/>
              <a:t>, and that persistence is one of the most valuable forensic artifacts.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843FB5-69A0-B767-E065-A422ED287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102658"/>
            <a:ext cx="4610447" cy="566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94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6BAEBC-3832-4D58-58CE-450D12A4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Google Photos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F0E6C3-B518-376D-9101-0D254BBC7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68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97F59-2854-6E50-16B0-FBBB0DFFA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Separation between file system and app metadata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DABE09-709B-5E7B-BE24-BF1EF2F16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684009"/>
              </p:ext>
            </p:extLst>
          </p:nvPr>
        </p:nvGraphicFramePr>
        <p:xfrm>
          <a:off x="838200" y="2766854"/>
          <a:ext cx="10515600" cy="270512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16200">
                  <a:extLst>
                    <a:ext uri="{9D8B030D-6E8A-4147-A177-3AD203B41FA5}">
                      <a16:colId xmlns:a16="http://schemas.microsoft.com/office/drawing/2014/main" val="1031897484"/>
                    </a:ext>
                  </a:extLst>
                </a:gridCol>
                <a:gridCol w="4775200">
                  <a:extLst>
                    <a:ext uri="{9D8B030D-6E8A-4147-A177-3AD203B41FA5}">
                      <a16:colId xmlns:a16="http://schemas.microsoft.com/office/drawing/2014/main" val="2956183320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509337005"/>
                    </a:ext>
                  </a:extLst>
                </a:gridCol>
              </a:tblGrid>
              <a:tr h="3395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Persistence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315526"/>
                  </a:ext>
                </a:extLst>
              </a:tr>
              <a:tr h="8828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Filesystem (DCIM)</a:t>
                      </a:r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The physical JPG/MP4 is deleted (or moved to app’s trash cache)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The file itself may disappear from /DCIM/Camera/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74485"/>
                  </a:ext>
                </a:extLst>
              </a:tr>
              <a:tr h="14260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App database (gphotos0.db)</a:t>
                      </a:r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The metadata row in media table is </a:t>
                      </a:r>
                      <a:r>
                        <a:rPr lang="en-GB" sz="2000" b="1"/>
                        <a:t>not deleted</a:t>
                      </a:r>
                      <a:r>
                        <a:rPr lang="en-GB" sz="2000"/>
                        <a:t> — it’s updated with new flags (is_deleted=1, trash_timestamp set, has_local toggled)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✅ Metadata persists until app cache is cleared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8021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4DCA7FA-12E4-3E49-5D1F-286908DC1FB5}"/>
              </a:ext>
            </a:extLst>
          </p:cNvPr>
          <p:cNvSpPr txBox="1"/>
          <p:nvPr/>
        </p:nvSpPr>
        <p:spPr>
          <a:xfrm>
            <a:off x="932180" y="2139285"/>
            <a:ext cx="10233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When a user deletes a photo via the Google Photos app, two distinct things happen: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01ADEB-6D0B-E1A1-04B2-F4F49CC483CA}"/>
              </a:ext>
            </a:extLst>
          </p:cNvPr>
          <p:cNvSpPr txBox="1"/>
          <p:nvPr/>
        </p:nvSpPr>
        <p:spPr>
          <a:xfrm>
            <a:off x="671996" y="5699438"/>
            <a:ext cx="10594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That’s why you can still see metadata for 20–100 media items long after they’ve been removed from /DCIM/.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05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DAF9-F5E8-384F-1D26-D46622D36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What exactly happens inside </a:t>
            </a:r>
            <a:r>
              <a:rPr lang="en-GB" b="1" dirty="0"/>
              <a:t>gphotos0.db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913F5C-301D-9305-F9DD-9FE718DFE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264544"/>
              </p:ext>
            </p:extLst>
          </p:nvPr>
        </p:nvGraphicFramePr>
        <p:xfrm>
          <a:off x="624840" y="2028825"/>
          <a:ext cx="11272520" cy="34755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079093">
                  <a:extLst>
                    <a:ext uri="{9D8B030D-6E8A-4147-A177-3AD203B41FA5}">
                      <a16:colId xmlns:a16="http://schemas.microsoft.com/office/drawing/2014/main" val="855458228"/>
                    </a:ext>
                  </a:extLst>
                </a:gridCol>
                <a:gridCol w="4757450">
                  <a:extLst>
                    <a:ext uri="{9D8B030D-6E8A-4147-A177-3AD203B41FA5}">
                      <a16:colId xmlns:a16="http://schemas.microsoft.com/office/drawing/2014/main" val="4068789192"/>
                    </a:ext>
                  </a:extLst>
                </a:gridCol>
                <a:gridCol w="3435977">
                  <a:extLst>
                    <a:ext uri="{9D8B030D-6E8A-4147-A177-3AD203B41FA5}">
                      <a16:colId xmlns:a16="http://schemas.microsoft.com/office/drawing/2014/main" val="3228325929"/>
                    </a:ext>
                  </a:extLst>
                </a:gridCol>
              </a:tblGrid>
              <a:tr h="169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Event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Field changes in media table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Notes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2843254671"/>
                  </a:ext>
                </a:extLst>
              </a:tr>
              <a:tr h="422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Capture or first scan</a:t>
                      </a:r>
                      <a:endParaRPr lang="en-US" sz="18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has_local=1, is_deleted=0, in_camera_folder=1, trash_timestamp=NULL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File exists locally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1253674964"/>
                  </a:ext>
                </a:extLst>
              </a:tr>
              <a:tr h="5498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 b="1"/>
                        <a:t>User deletes via Photos app</a:t>
                      </a:r>
                      <a:endParaRPr lang="pt-BR" sz="18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is_deleted=1, trash_timestamp = current epoch time, has_local may remain 1 (until rescan)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Record marked as trashed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4089035622"/>
                  </a:ext>
                </a:extLst>
              </a:tr>
              <a:tr h="422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App syncs deletion to cloud</a:t>
                      </a:r>
                      <a:endParaRPr lang="en-GB" sz="18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is_deleted=1, has_local=0, min_upload_utc_timestamp retained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File removed physically, deletion synced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596149264"/>
                  </a:ext>
                </a:extLst>
              </a:tr>
              <a:tr h="422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User empties trash</a:t>
                      </a:r>
                      <a:endParaRPr lang="en-US" sz="18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Record may persist with is_deleted=1 for a period or be moved to local_trash.db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Historical evidence of deletion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3169677431"/>
                  </a:ext>
                </a:extLst>
              </a:tr>
              <a:tr h="422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File removed manually via file explorer</a:t>
                      </a:r>
                      <a:endParaRPr lang="en-GB" sz="18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DB not immediately updated (Photos doesn’t rescan instantly)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Record still shows </a:t>
                      </a:r>
                      <a:r>
                        <a:rPr lang="en-GB" sz="1800" dirty="0" err="1"/>
                        <a:t>has_local</a:t>
                      </a:r>
                      <a:r>
                        <a:rPr lang="en-GB" sz="1800" dirty="0"/>
                        <a:t>=1, </a:t>
                      </a:r>
                      <a:r>
                        <a:rPr lang="en-GB" sz="1800" dirty="0" err="1"/>
                        <a:t>is_deleted</a:t>
                      </a:r>
                      <a:r>
                        <a:rPr lang="en-GB" sz="1800" dirty="0"/>
                        <a:t>=0 even though file gone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39583642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979CA66-4B29-79F8-73CB-7ACF8E908E6B}"/>
              </a:ext>
            </a:extLst>
          </p:cNvPr>
          <p:cNvSpPr txBox="1"/>
          <p:nvPr/>
        </p:nvSpPr>
        <p:spPr>
          <a:xfrm>
            <a:off x="708660" y="1566595"/>
            <a:ext cx="9441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Let’s look at the lifecycle of a file originally in </a:t>
            </a:r>
            <a:r>
              <a:rPr lang="en-GB" dirty="0">
                <a:latin typeface="Courier New" panose="02070309020205020404" pitchFamily="49" charset="0"/>
              </a:rPr>
              <a:t>/DCIM/Camera/IMG_20200209_132353.jpg</a:t>
            </a:r>
            <a:r>
              <a:rPr lang="en-GB" dirty="0"/>
              <a:t>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38615-347F-F680-CB7A-215308A3E605}"/>
              </a:ext>
            </a:extLst>
          </p:cNvPr>
          <p:cNvSpPr txBox="1"/>
          <p:nvPr/>
        </p:nvSpPr>
        <p:spPr>
          <a:xfrm>
            <a:off x="624840" y="5709043"/>
            <a:ext cx="9268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 the </a:t>
            </a:r>
            <a:r>
              <a:rPr lang="en-GB" b="1" dirty="0" err="1">
                <a:latin typeface="Courier New" panose="02070309020205020404" pitchFamily="49" charset="0"/>
              </a:rPr>
              <a:t>is_deleted</a:t>
            </a:r>
            <a:r>
              <a:rPr lang="en-GB" dirty="0"/>
              <a:t> and </a:t>
            </a:r>
            <a:r>
              <a:rPr lang="en-GB" b="1" dirty="0" err="1">
                <a:latin typeface="Courier New" panose="02070309020205020404" pitchFamily="49" charset="0"/>
              </a:rPr>
              <a:t>trash_timestamp</a:t>
            </a:r>
            <a:r>
              <a:rPr lang="en-GB" dirty="0"/>
              <a:t> fields track the deletion </a:t>
            </a:r>
            <a:r>
              <a:rPr lang="en-GB" i="1" dirty="0"/>
              <a:t>logically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while </a:t>
            </a:r>
            <a:r>
              <a:rPr lang="en-GB" b="1" dirty="0" err="1">
                <a:latin typeface="Courier New" panose="02070309020205020404" pitchFamily="49" charset="0"/>
              </a:rPr>
              <a:t>has_local</a:t>
            </a:r>
            <a:r>
              <a:rPr lang="en-GB" dirty="0"/>
              <a:t> and </a:t>
            </a:r>
            <a:r>
              <a:rPr lang="en-GB" b="1" dirty="0" err="1">
                <a:latin typeface="Courier New" panose="02070309020205020404" pitchFamily="49" charset="0"/>
              </a:rPr>
              <a:t>in_camera_folder</a:t>
            </a:r>
            <a:r>
              <a:rPr lang="en-GB" dirty="0"/>
              <a:t> track the </a:t>
            </a:r>
            <a:r>
              <a:rPr lang="en-GB" i="1" dirty="0"/>
              <a:t>file’s original existence</a:t>
            </a:r>
            <a:r>
              <a:rPr lang="en-GB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29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4089-9400-B2CF-5344-003FA1DF1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Key forensic indicators of deleted camera files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742329-7CE8-11E5-87A1-20C382CDF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358105"/>
              </p:ext>
            </p:extLst>
          </p:nvPr>
        </p:nvGraphicFramePr>
        <p:xfrm>
          <a:off x="838200" y="1975168"/>
          <a:ext cx="10866120" cy="33832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931160">
                  <a:extLst>
                    <a:ext uri="{9D8B030D-6E8A-4147-A177-3AD203B41FA5}">
                      <a16:colId xmlns:a16="http://schemas.microsoft.com/office/drawing/2014/main" val="4292346974"/>
                    </a:ext>
                  </a:extLst>
                </a:gridCol>
                <a:gridCol w="4312920">
                  <a:extLst>
                    <a:ext uri="{9D8B030D-6E8A-4147-A177-3AD203B41FA5}">
                      <a16:colId xmlns:a16="http://schemas.microsoft.com/office/drawing/2014/main" val="1039210501"/>
                    </a:ext>
                  </a:extLst>
                </a:gridCol>
                <a:gridCol w="3622040">
                  <a:extLst>
                    <a:ext uri="{9D8B030D-6E8A-4147-A177-3AD203B41FA5}">
                      <a16:colId xmlns:a16="http://schemas.microsoft.com/office/drawing/2014/main" val="854291908"/>
                    </a:ext>
                  </a:extLst>
                </a:gridCol>
              </a:tblGrid>
              <a:tr h="226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Column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Meaning when file deleted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Forensic significance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8181560"/>
                  </a:ext>
                </a:extLst>
              </a:tr>
              <a:tr h="335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is_deleted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File was marked deleted via Photos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Explicit deletion by user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261666"/>
                  </a:ext>
                </a:extLst>
              </a:tr>
              <a:tr h="335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trash_timestamp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UTC epoch time when trashed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Time of deletion event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87059"/>
                  </a:ext>
                </a:extLst>
              </a:tr>
              <a:tr h="226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has_local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File no longer on disk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Physical absence confirmed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98495"/>
                  </a:ext>
                </a:extLst>
              </a:tr>
              <a:tr h="335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in_camera_folder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Originally captured by device camera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Proves device origin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249635"/>
                  </a:ext>
                </a:extLst>
              </a:tr>
              <a:tr h="4003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min_upload_utc_timestamp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Upload time (if synced)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Confirms cloud backup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3243952"/>
                  </a:ext>
                </a:extLst>
              </a:tr>
              <a:tr h="4003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dedup_key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Persistent hash across local/cloud entries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Links deleted local file to cloud copy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8149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613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D507C-A300-C814-A5C9-986B921DA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Example SQL to reveal deleted-but-tracked images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20D1D-9503-072A-62A5-CD95B21B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83" y="2117885"/>
            <a:ext cx="7652688" cy="2865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0633C6-CB17-F206-74DE-8DC575884DF6}"/>
              </a:ext>
            </a:extLst>
          </p:cNvPr>
          <p:cNvSpPr txBox="1"/>
          <p:nvPr/>
        </p:nvSpPr>
        <p:spPr>
          <a:xfrm>
            <a:off x="961214" y="5227935"/>
            <a:ext cx="102757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results show (if there are any) that these were </a:t>
            </a:r>
            <a:r>
              <a:rPr lang="en-GB" b="1" dirty="0"/>
              <a:t>camera-captured photos</a:t>
            </a:r>
            <a:r>
              <a:rPr lang="en-GB" dirty="0"/>
              <a:t>, later deleted,</a:t>
            </a:r>
            <a:br>
              <a:rPr lang="en-GB" dirty="0"/>
            </a:br>
            <a:r>
              <a:rPr lang="en-GB" dirty="0"/>
              <a:t>and their metadata is still stored.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68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2C4457-77B8-4E12-5B0A-A32C4ECC2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41" y="1724181"/>
            <a:ext cx="6062470" cy="2107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A7E1DE-DA5F-1628-D8B6-FE7744C64045}"/>
              </a:ext>
            </a:extLst>
          </p:cNvPr>
          <p:cNvSpPr txBox="1"/>
          <p:nvPr/>
        </p:nvSpPr>
        <p:spPr>
          <a:xfrm>
            <a:off x="1065941" y="808378"/>
            <a:ext cx="9037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All photos or videos still present on the device and originally captured by the Pixel 3’s camera — i.e., active, undeleted evidence items.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E09938-7403-D801-F1E5-02C42A25E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135400"/>
              </p:ext>
            </p:extLst>
          </p:nvPr>
        </p:nvGraphicFramePr>
        <p:xfrm>
          <a:off x="1065941" y="4509512"/>
          <a:ext cx="10525422" cy="17047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17700">
                  <a:extLst>
                    <a:ext uri="{9D8B030D-6E8A-4147-A177-3AD203B41FA5}">
                      <a16:colId xmlns:a16="http://schemas.microsoft.com/office/drawing/2014/main" val="3864019578"/>
                    </a:ext>
                  </a:extLst>
                </a:gridCol>
                <a:gridCol w="4499248">
                  <a:extLst>
                    <a:ext uri="{9D8B030D-6E8A-4147-A177-3AD203B41FA5}">
                      <a16:colId xmlns:a16="http://schemas.microsoft.com/office/drawing/2014/main" val="2304041738"/>
                    </a:ext>
                  </a:extLst>
                </a:gridCol>
                <a:gridCol w="3508474">
                  <a:extLst>
                    <a:ext uri="{9D8B030D-6E8A-4147-A177-3AD203B41FA5}">
                      <a16:colId xmlns:a16="http://schemas.microsoft.com/office/drawing/2014/main" val="1694813557"/>
                    </a:ext>
                  </a:extLst>
                </a:gridCol>
              </a:tblGrid>
              <a:tr h="164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Reason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Explanation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Forensic meaning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1502087471"/>
                  </a:ext>
                </a:extLst>
              </a:tr>
              <a:tr h="5302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600" b="1"/>
                        <a:t>Manual deletion via File Manager</a:t>
                      </a:r>
                      <a:endParaRPr lang="it-IT" sz="1600"/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User deleted photos directly in /DCIM/Camera, not through Google Photos. The app didn’t rescan yet, so has_local still = 1.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Indicates intentional manual deletion — Photos unaware.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1969175169"/>
                  </a:ext>
                </a:extLst>
              </a:tr>
              <a:tr h="4078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Files uploaded and removed after sync</a:t>
                      </a:r>
                      <a:endParaRPr lang="en-GB" sz="1600"/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After cloud backup, Google Photos may free local space, removing full-res files but keeping metadata.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Shows cloud-only retention (</a:t>
                      </a:r>
                      <a:r>
                        <a:rPr lang="en-GB" sz="1600" dirty="0" err="1"/>
                        <a:t>has_local</a:t>
                      </a:r>
                      <a:r>
                        <a:rPr lang="en-GB" sz="1600" dirty="0"/>
                        <a:t>=1 stale, file missing).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336386020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7A7DB55-1BCF-FA52-AEAF-727B6C99673F}"/>
              </a:ext>
            </a:extLst>
          </p:cNvPr>
          <p:cNvSpPr txBox="1"/>
          <p:nvPr/>
        </p:nvSpPr>
        <p:spPr>
          <a:xfrm>
            <a:off x="1065941" y="4101465"/>
            <a:ext cx="8308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Why are there 6 rows but only 3 image/video files under the camera folder?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FA9A23-27A4-20A8-09E7-A80C69713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755" y="3185662"/>
            <a:ext cx="4368998" cy="646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6717D-DDCF-AF46-460B-6FBE5621A6F3}"/>
              </a:ext>
            </a:extLst>
          </p:cNvPr>
          <p:cNvSpPr txBox="1"/>
          <p:nvPr/>
        </p:nvSpPr>
        <p:spPr>
          <a:xfrm>
            <a:off x="4840941" y="3185662"/>
            <a:ext cx="80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 rows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65439C-CC14-9E4C-770D-BEB35FF95237}"/>
              </a:ext>
            </a:extLst>
          </p:cNvPr>
          <p:cNvSpPr txBox="1"/>
          <p:nvPr/>
        </p:nvSpPr>
        <p:spPr>
          <a:xfrm>
            <a:off x="10331824" y="277808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 files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A1B966A-8B05-766C-60CE-AFD70CE1DCC5}"/>
                  </a:ext>
                </a:extLst>
              </p14:cNvPr>
              <p14:cNvContentPartPr/>
              <p14:nvPr/>
            </p14:nvContentPartPr>
            <p14:xfrm>
              <a:off x="2350948" y="3212121"/>
              <a:ext cx="1832760" cy="682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A1B966A-8B05-766C-60CE-AFD70CE1DC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3308" y="3194481"/>
                <a:ext cx="186840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103F55D-922F-AB03-3A43-21D8AD8269A8}"/>
                  </a:ext>
                </a:extLst>
              </p14:cNvPr>
              <p14:cNvContentPartPr/>
              <p14:nvPr/>
            </p14:nvContentPartPr>
            <p14:xfrm>
              <a:off x="9330268" y="3353961"/>
              <a:ext cx="874800" cy="532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103F55D-922F-AB03-3A43-21D8AD8269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12268" y="3335961"/>
                <a:ext cx="910440" cy="56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D5CFCE4-3012-8EA2-9C36-9BE53E2FB132}"/>
              </a:ext>
            </a:extLst>
          </p:cNvPr>
          <p:cNvGrpSpPr/>
          <p:nvPr/>
        </p:nvGrpSpPr>
        <p:grpSpPr>
          <a:xfrm>
            <a:off x="523948" y="2729001"/>
            <a:ext cx="572040" cy="2594880"/>
            <a:chOff x="523948" y="2729001"/>
            <a:chExt cx="572040" cy="259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5C34412-834B-31DD-327F-601A44A5ECA5}"/>
                    </a:ext>
                  </a:extLst>
                </p14:cNvPr>
                <p14:cNvContentPartPr/>
                <p14:nvPr/>
              </p14:nvContentPartPr>
              <p14:xfrm>
                <a:off x="950548" y="2729001"/>
                <a:ext cx="145440" cy="445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5C34412-834B-31DD-327F-601A44A5ECA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2548" y="2711001"/>
                  <a:ext cx="18108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4B70C17-3968-FC0F-D68A-169504DCBE55}"/>
                    </a:ext>
                  </a:extLst>
                </p14:cNvPr>
                <p14:cNvContentPartPr/>
                <p14:nvPr/>
              </p14:nvContentPartPr>
              <p14:xfrm>
                <a:off x="523948" y="3072441"/>
                <a:ext cx="384840" cy="2119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4B70C17-3968-FC0F-D68A-169504DCBE5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6308" y="3054801"/>
                  <a:ext cx="420480" cy="21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10C967E-9D4B-5492-D6AB-96EB551D2CEF}"/>
                    </a:ext>
                  </a:extLst>
                </p14:cNvPr>
                <p14:cNvContentPartPr/>
                <p14:nvPr/>
              </p14:nvContentPartPr>
              <p14:xfrm>
                <a:off x="762988" y="5015721"/>
                <a:ext cx="246960" cy="308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10C967E-9D4B-5492-D6AB-96EB551D2CE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5348" y="4997721"/>
                  <a:ext cx="282600" cy="34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59757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85CE2-D108-8132-238D-F639288B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Manual filename reconstruction from timestamp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438DD-5BF9-8475-17EC-AC8EFAC0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54" y="2118246"/>
            <a:ext cx="10508891" cy="2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13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52EA-0AD1-7D12-9D71-71BE9A15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Where else deletion is recorded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CE06-A52C-A713-BE59-1B2F14560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Photos may also log or mirror the deletion in:</a:t>
            </a:r>
          </a:p>
          <a:p>
            <a:pPr lvl="1"/>
            <a:r>
              <a:rPr lang="en-US" b="1" dirty="0" err="1"/>
              <a:t>local_trash.db</a:t>
            </a:r>
            <a:r>
              <a:rPr lang="en-US" dirty="0"/>
              <a:t> → temporary trash state, often mirrors the same _id or </a:t>
            </a:r>
            <a:r>
              <a:rPr lang="en-US" dirty="0" err="1"/>
              <a:t>dedup_key</a:t>
            </a:r>
            <a:endParaRPr lang="en-US" dirty="0"/>
          </a:p>
          <a:p>
            <a:pPr lvl="1"/>
            <a:r>
              <a:rPr lang="en-US" b="1" dirty="0" err="1"/>
              <a:t>external.db</a:t>
            </a:r>
            <a:r>
              <a:rPr lang="en-US" b="1" dirty="0"/>
              <a:t> (</a:t>
            </a:r>
            <a:r>
              <a:rPr lang="en-US" b="1" dirty="0" err="1"/>
              <a:t>MediaStore</a:t>
            </a:r>
            <a:r>
              <a:rPr lang="en-US" b="1" dirty="0"/>
              <a:t>)</a:t>
            </a:r>
            <a:r>
              <a:rPr lang="en-US" dirty="0"/>
              <a:t> → entry removed from files table, or marked with </a:t>
            </a:r>
            <a:r>
              <a:rPr lang="en-US" dirty="0" err="1"/>
              <a:t>media_type</a:t>
            </a:r>
            <a:r>
              <a:rPr lang="en-US" dirty="0"/>
              <a:t>=0 / missing _data</a:t>
            </a:r>
          </a:p>
          <a:p>
            <a:pPr lvl="1"/>
            <a:r>
              <a:rPr lang="en-US" b="1" dirty="0"/>
              <a:t>Thumbnails cache</a:t>
            </a:r>
            <a:r>
              <a:rPr lang="en-US" dirty="0"/>
              <a:t> → small .jpg previews may persist under /data/data/</a:t>
            </a:r>
            <a:r>
              <a:rPr lang="en-US" dirty="0" err="1"/>
              <a:t>com.google.android.apps.photos</a:t>
            </a:r>
            <a:r>
              <a:rPr lang="en-US" dirty="0"/>
              <a:t>/cache/</a:t>
            </a:r>
          </a:p>
          <a:p>
            <a:r>
              <a:rPr lang="en-US" dirty="0"/>
              <a:t>Together, these artifacts let you </a:t>
            </a:r>
            <a:r>
              <a:rPr lang="en-US" i="1" dirty="0"/>
              <a:t>reconstruct a deleted file’s existence even without the photo itself.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1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1D962-8080-B84E-852B-07EBD21C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Why this persistence exists (from app’s design)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92A4C-6ED1-376B-F0C1-98B93B0CB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Photos keeps metadata to:</a:t>
            </a:r>
          </a:p>
          <a:p>
            <a:pPr lvl="1"/>
            <a:r>
              <a:rPr lang="en-US" dirty="0"/>
              <a:t>Allow “Undo delete” and “Restore from Trash” actions.</a:t>
            </a:r>
          </a:p>
          <a:p>
            <a:pPr lvl="1"/>
            <a:r>
              <a:rPr lang="en-US" dirty="0"/>
              <a:t>Keep sync consistency with the cloud.</a:t>
            </a:r>
          </a:p>
          <a:p>
            <a:pPr lvl="1"/>
            <a:r>
              <a:rPr lang="en-US" dirty="0"/>
              <a:t>Track deduplication keys and user interactions.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Forensics benefits because this design means:</a:t>
            </a:r>
          </a:p>
          <a:p>
            <a:r>
              <a:rPr lang="en-US" dirty="0"/>
              <a:t>🔥 Even when the DCIM folder is wiped, gphotos0.db retains timestamps, hashes, and deletion logs.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00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D3701-4980-FB1B-054B-7F0FFD894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60DCF-0EE8-8205-C164-57F65A272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gphotos_1.db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60868-1E15-7D44-22D7-ECDA5D509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3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A5E83-64BD-29BB-BB32-C9D976A3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gphotos0.db</a:t>
            </a:r>
            <a:r>
              <a:rPr lang="en-GB" dirty="0"/>
              <a:t> and </a:t>
            </a:r>
            <a:r>
              <a:rPr lang="en-GB" b="1" dirty="0"/>
              <a:t>gphotos-1.db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985931-77F3-6BBD-6A5B-16C2ACDA3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0997" cy="4351338"/>
          </a:xfrm>
        </p:spPr>
        <p:txBody>
          <a:bodyPr>
            <a:normAutofit/>
          </a:bodyPr>
          <a:lstStyle/>
          <a:p>
            <a:r>
              <a:rPr lang="en-GB" sz="2400" b="1" dirty="0"/>
              <a:t>gphotos0.db </a:t>
            </a:r>
            <a:r>
              <a:rPr lang="en-GB" sz="2400" dirty="0"/>
              <a:t>= local record (what existed on the phone).</a:t>
            </a:r>
          </a:p>
          <a:p>
            <a:r>
              <a:rPr lang="en-GB" sz="2400" b="1" dirty="0"/>
              <a:t>gphotos-1.db </a:t>
            </a:r>
            <a:r>
              <a:rPr lang="en-GB" sz="2400" dirty="0"/>
              <a:t>= cloud record (what synced to Google Photos).</a:t>
            </a:r>
          </a:p>
          <a:p>
            <a:r>
              <a:rPr lang="en-GB" sz="2400" dirty="0"/>
              <a:t>Matching </a:t>
            </a:r>
            <a:r>
              <a:rPr lang="en-GB" sz="2400" b="1" dirty="0" err="1"/>
              <a:t>dedup_key</a:t>
            </a:r>
            <a:r>
              <a:rPr lang="en-GB" sz="2400" b="1" dirty="0"/>
              <a:t> </a:t>
            </a:r>
            <a:r>
              <a:rPr lang="en-GB" sz="2400" dirty="0"/>
              <a:t>across them ties a specific photo’s local presence to its cloud upload — one of the most powerful evidential links in Android photo forensics.</a:t>
            </a:r>
            <a:endParaRPr lang="en-US" sz="24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4C6D028-D8AE-F0EC-F0EF-527F60E89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26" y="557048"/>
            <a:ext cx="3600450" cy="55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531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F569-E1F0-4DC8-BA00-2599CF31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cloud-based photo and video management app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7AE826-70D2-4FEB-9007-EF8E1173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73" y="1955873"/>
            <a:ext cx="2251128" cy="4502257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A71B0BA-582C-43AA-932D-DAF86775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78" y="2123771"/>
            <a:ext cx="2173637" cy="4334359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50EB35-2A5F-4A55-80D0-BCA64D4B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353" y="2110856"/>
            <a:ext cx="2173637" cy="4334359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5C714-3D2C-4FF9-ABE5-C217B0C26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827" y="2123771"/>
            <a:ext cx="2173636" cy="433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15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C473AA-112C-5603-CFFE-7753A8CEA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895883"/>
              </p:ext>
            </p:extLst>
          </p:nvPr>
        </p:nvGraphicFramePr>
        <p:xfrm>
          <a:off x="661056" y="779245"/>
          <a:ext cx="10661601" cy="54382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21297">
                  <a:extLst>
                    <a:ext uri="{9D8B030D-6E8A-4147-A177-3AD203B41FA5}">
                      <a16:colId xmlns:a16="http://schemas.microsoft.com/office/drawing/2014/main" val="411205637"/>
                    </a:ext>
                  </a:extLst>
                </a:gridCol>
                <a:gridCol w="4337431">
                  <a:extLst>
                    <a:ext uri="{9D8B030D-6E8A-4147-A177-3AD203B41FA5}">
                      <a16:colId xmlns:a16="http://schemas.microsoft.com/office/drawing/2014/main" val="1285567098"/>
                    </a:ext>
                  </a:extLst>
                </a:gridCol>
                <a:gridCol w="4102873">
                  <a:extLst>
                    <a:ext uri="{9D8B030D-6E8A-4147-A177-3AD203B41FA5}">
                      <a16:colId xmlns:a16="http://schemas.microsoft.com/office/drawing/2014/main" val="2261064695"/>
                    </a:ext>
                  </a:extLst>
                </a:gridCol>
              </a:tblGrid>
              <a:tr h="2490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Aspect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gphotos0.db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gphotos-1.db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825461191"/>
                  </a:ext>
                </a:extLst>
              </a:tr>
              <a:tr h="451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Purpose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Local metadata database for media stored on the device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Cloud-linked database for synced Google Photos content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705339102"/>
                  </a:ext>
                </a:extLst>
              </a:tr>
              <a:tr h="654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Created when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Photos app scans device folders (e.g., DCIM/Camera, Downloads)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User enables cloud backup with a signed-in Google account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977709520"/>
                  </a:ext>
                </a:extLst>
              </a:tr>
              <a:tr h="856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Scope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All media visible on the device (including deleted or hidden)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Media uploaded to, downloaded from, or associated with the user’s cloud library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3154119288"/>
                  </a:ext>
                </a:extLst>
              </a:tr>
              <a:tr h="654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Sync state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Tracks file’s local availability (has_local, is_deleted, in_camera_folder)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Tracks cloud state (upload_status, cloud_media_id, account_id)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488303913"/>
                  </a:ext>
                </a:extLst>
              </a:tr>
              <a:tr h="451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Primary keys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_id, dedup_key, timestamps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dedup_key, cloud_media_id, account_id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455865358"/>
                  </a:ext>
                </a:extLst>
              </a:tr>
              <a:tr h="451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File reference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Points to /data/media/0/DCIM/...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Points to Google cloud object (no local path)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260230821"/>
                  </a:ext>
                </a:extLst>
              </a:tr>
              <a:tr h="451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Persistence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Remains after logout or cloud disabled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Purged or inaccessible after account unlink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697064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933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B4DB-069D-423C-AB47-B89FD42F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How to know if backup is enabled?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10AC-119F-46DF-9416-CA6D433D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Any </a:t>
            </a:r>
            <a:r>
              <a:rPr lang="en-US" b="1" dirty="0">
                <a:ea typeface="+mn-lt"/>
                <a:cs typeface="+mn-lt"/>
              </a:rPr>
              <a:t>photos</a:t>
            </a:r>
            <a:r>
              <a:rPr lang="en-US" dirty="0">
                <a:ea typeface="+mn-lt"/>
                <a:cs typeface="+mn-lt"/>
              </a:rPr>
              <a:t> that you take from a device with </a:t>
            </a:r>
            <a:r>
              <a:rPr lang="en-US" b="1" dirty="0">
                <a:ea typeface="+mn-lt"/>
                <a:cs typeface="+mn-lt"/>
              </a:rPr>
              <a:t>backup</a:t>
            </a:r>
            <a:r>
              <a:rPr lang="en-US" dirty="0">
                <a:ea typeface="+mn-lt"/>
                <a:cs typeface="+mn-lt"/>
              </a:rPr>
              <a:t> enabled will be saved to your Google Account. </a:t>
            </a:r>
          </a:p>
          <a:p>
            <a:pPr lvl="1"/>
            <a:r>
              <a:rPr lang="en-US" dirty="0">
                <a:ea typeface="+mn-lt"/>
                <a:cs typeface="+mn-lt"/>
              </a:rPr>
              <a:t>If you edit and save a photo on your phone, the photo will look the same on Google </a:t>
            </a:r>
            <a:r>
              <a:rPr lang="en-US" b="1" dirty="0">
                <a:ea typeface="+mn-lt"/>
                <a:cs typeface="+mn-lt"/>
              </a:rPr>
              <a:t>Photos</a:t>
            </a:r>
          </a:p>
          <a:p>
            <a:r>
              <a:rPr lang="en-US" dirty="0">
                <a:cs typeface="Calibri"/>
              </a:rPr>
              <a:t>Shared </a:t>
            </a:r>
            <a:r>
              <a:rPr lang="en-US" dirty="0">
                <a:ea typeface="+mn-lt"/>
                <a:cs typeface="+mn-lt"/>
              </a:rPr>
              <a:t>Preferences</a:t>
            </a:r>
            <a:r>
              <a:rPr lang="en-US" dirty="0">
                <a:cs typeface="Calibri"/>
              </a:rPr>
              <a:t> is the folder where such information gets stored. 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Allow activities and applications to keep preferences. </a:t>
            </a:r>
          </a:p>
          <a:p>
            <a:pPr lvl="1"/>
            <a:r>
              <a:rPr lang="en-US" dirty="0">
                <a:ea typeface="+mn-lt"/>
                <a:cs typeface="+mn-lt"/>
              </a:rPr>
              <a:t>Store user-specified configuration details, such as user-specific settings, keeping the user logged into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500013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9809-C07F-42F6-A334-AA818FD1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Why it's important to look for back up?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80E8-7053-4983-9728-782EE7D79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 Backup is crucial in an investigation because:</a:t>
            </a:r>
          </a:p>
          <a:p>
            <a:pPr lvl="1"/>
            <a:r>
              <a:rPr lang="en-US" dirty="0">
                <a:cs typeface="Calibri"/>
              </a:rPr>
              <a:t>Suspect may have deleted data related to the case but took back up before deleting</a:t>
            </a:r>
          </a:p>
          <a:p>
            <a:pPr lvl="1"/>
            <a:r>
              <a:rPr lang="en-US" dirty="0">
                <a:cs typeface="Calibri"/>
              </a:rPr>
              <a:t>If the system crashes, data can be recovered quickly from backup</a:t>
            </a:r>
          </a:p>
          <a:p>
            <a:r>
              <a:rPr lang="en-US" dirty="0">
                <a:cs typeface="Calibri"/>
              </a:rPr>
              <a:t>Backup is done to save something important</a:t>
            </a:r>
          </a:p>
          <a:p>
            <a:r>
              <a:rPr lang="en-US" dirty="0">
                <a:cs typeface="Calibri"/>
              </a:rPr>
              <a:t>Timestamps of the backup can be useful </a:t>
            </a:r>
          </a:p>
        </p:txBody>
      </p:sp>
    </p:spTree>
    <p:extLst>
      <p:ext uri="{BB962C8B-B14F-4D97-AF65-F5344CB8AC3E}">
        <p14:creationId xmlns:p14="http://schemas.microsoft.com/office/powerpoint/2010/main" val="3862024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2BF4-73AD-401A-BDA4-0070F311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cs typeface="Calibri"/>
              </a:rPr>
              <a:t>tables in </a:t>
            </a:r>
            <a:r>
              <a:rPr lang="en-US" sz="4400" dirty="0">
                <a:solidFill>
                  <a:schemeClr val="accent2"/>
                </a:solidFill>
                <a:cs typeface="Calibri"/>
              </a:rPr>
              <a:t>gphotos-1.db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F6E52-02F4-5DFD-8287-FB61C1D55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7193"/>
            <a:ext cx="7266354" cy="481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CF799-CB72-3D75-43EA-820C98D17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10404"/>
            <a:ext cx="2088061" cy="43056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978FAA-D57C-78B4-E77C-0748C45D9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565" y="2645745"/>
            <a:ext cx="1966130" cy="3535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086C80-6920-04E8-6FD5-0CBC6025D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0470" y="2417809"/>
            <a:ext cx="1996613" cy="42599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631E53-D955-A6A0-0E7B-9F945CF36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858" y="2028471"/>
            <a:ext cx="2179509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47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490B-E5CE-CC1C-3B9F-F9440F3D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Grouping of Tables Based on Google Photos 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9C2B6-6FE6-20DE-E0F0-A31240A03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Media Storage and Metadata Evidence</a:t>
            </a:r>
            <a:r>
              <a:rPr lang="en-US" dirty="0"/>
              <a:t>: </a:t>
            </a:r>
            <a:r>
              <a:rPr lang="en-GB" dirty="0"/>
              <a:t>Stores core data about photos, videos, and their metadata, which are critical for accessing media files and their associated details.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media, </a:t>
            </a:r>
            <a:r>
              <a:rPr lang="en-GB" dirty="0" err="1">
                <a:solidFill>
                  <a:schemeClr val="accent2"/>
                </a:solidFill>
              </a:rPr>
              <a:t>local_media</a:t>
            </a:r>
            <a:r>
              <a:rPr lang="en-GB" dirty="0">
                <a:solidFill>
                  <a:schemeClr val="accent2"/>
                </a:solidFill>
              </a:rPr>
              <a:t>, </a:t>
            </a:r>
            <a:r>
              <a:rPr lang="en-GB" dirty="0" err="1">
                <a:solidFill>
                  <a:schemeClr val="accent2"/>
                </a:solidFill>
              </a:rPr>
              <a:t>remote_media</a:t>
            </a:r>
            <a:r>
              <a:rPr lang="en-GB" dirty="0">
                <a:solidFill>
                  <a:schemeClr val="accent2"/>
                </a:solidFill>
              </a:rPr>
              <a:t>, </a:t>
            </a:r>
            <a:r>
              <a:rPr lang="en-GB" dirty="0" err="1">
                <a:solidFill>
                  <a:schemeClr val="accent2"/>
                </a:solidFill>
              </a:rPr>
              <a:t>all_media_count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b="1" dirty="0"/>
              <a:t>User Activity and Interaction Evidence</a:t>
            </a:r>
            <a:r>
              <a:rPr lang="en-GB" dirty="0"/>
              <a:t>: track user interactions with the app, such as sharing, </a:t>
            </a:r>
            <a:r>
              <a:rPr lang="en-GB" dirty="0" err="1"/>
              <a:t>favoriting</a:t>
            </a:r>
            <a:r>
              <a:rPr lang="en-GB" dirty="0"/>
              <a:t>, hiding, or editing media, revealing </a:t>
            </a:r>
            <a:r>
              <a:rPr lang="en-GB" dirty="0" err="1"/>
              <a:t>behavioral</a:t>
            </a:r>
            <a:r>
              <a:rPr lang="en-GB" dirty="0"/>
              <a:t> patterns.</a:t>
            </a:r>
          </a:p>
          <a:p>
            <a:pPr lvl="1"/>
            <a:r>
              <a:rPr lang="en-GB" dirty="0" err="1">
                <a:solidFill>
                  <a:schemeClr val="accent2"/>
                </a:solidFill>
              </a:rPr>
              <a:t>action_queue</a:t>
            </a:r>
            <a:r>
              <a:rPr lang="en-GB" dirty="0">
                <a:solidFill>
                  <a:schemeClr val="accent2"/>
                </a:solidFill>
              </a:rPr>
              <a:t>, </a:t>
            </a:r>
            <a:r>
              <a:rPr lang="en-GB" dirty="0" err="1">
                <a:solidFill>
                  <a:schemeClr val="accent2"/>
                </a:solidFill>
              </a:rPr>
              <a:t>shared_media</a:t>
            </a:r>
            <a:r>
              <a:rPr lang="en-GB" dirty="0">
                <a:solidFill>
                  <a:schemeClr val="accent2"/>
                </a:solidFill>
              </a:rPr>
              <a:t>, </a:t>
            </a:r>
            <a:r>
              <a:rPr lang="en-GB" dirty="0" err="1">
                <a:solidFill>
                  <a:schemeClr val="accent2"/>
                </a:solidFill>
              </a:rPr>
              <a:t>editdownloads</a:t>
            </a:r>
            <a:r>
              <a:rPr lang="en-GB" dirty="0">
                <a:solidFill>
                  <a:schemeClr val="accent2"/>
                </a:solidFill>
              </a:rPr>
              <a:t>, edits, </a:t>
            </a:r>
            <a:r>
              <a:rPr lang="en-GB" dirty="0" err="1">
                <a:solidFill>
                  <a:schemeClr val="accent2"/>
                </a:solidFill>
              </a:rPr>
              <a:t>envelope_forbidden_actions</a:t>
            </a:r>
            <a:endParaRPr lang="en-GB" dirty="0">
              <a:solidFill>
                <a:schemeClr val="accent2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90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D863-3FD6-9366-5223-B4FB1232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81E04-C954-5623-E07A-BE166DC7D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It is the core of the Google Photos database</a:t>
            </a:r>
          </a:p>
          <a:p>
            <a:pPr lvl="1"/>
            <a:r>
              <a:rPr lang="en-GB" dirty="0"/>
              <a:t>Storing detailed information about photos and videos, such as file paths, IDs, timestamps (e.g., creation, modification, upload dates), and metadata (e.g., size, resolution). </a:t>
            </a:r>
          </a:p>
          <a:p>
            <a:pPr lvl="1"/>
            <a:r>
              <a:rPr lang="en-GB" dirty="0"/>
              <a:t> Include references to cloud-synced media.</a:t>
            </a:r>
          </a:p>
          <a:p>
            <a:r>
              <a:rPr lang="en-GB" dirty="0"/>
              <a:t>Forensic Insights:</a:t>
            </a:r>
          </a:p>
          <a:p>
            <a:pPr lvl="1"/>
            <a:r>
              <a:rPr lang="en-GB" dirty="0"/>
              <a:t>Timestamps can establish a timeline of when media was captured or uploaded.</a:t>
            </a:r>
          </a:p>
          <a:p>
            <a:pPr lvl="1"/>
            <a:r>
              <a:rPr lang="en-GB" dirty="0"/>
              <a:t>Metadata might include geolocation (where a photo was taken), which can place a suspect at a specific location (</a:t>
            </a:r>
            <a:r>
              <a:rPr lang="en-GB" dirty="0" err="1"/>
              <a:t>exiftool</a:t>
            </a:r>
            <a:r>
              <a:rPr lang="en-GB" dirty="0"/>
              <a:t>).</a:t>
            </a:r>
          </a:p>
          <a:p>
            <a:pPr lvl="1"/>
            <a:r>
              <a:rPr lang="en-GB" dirty="0"/>
              <a:t>Links to deleted media might still be recoverable if not overwritten.</a:t>
            </a:r>
          </a:p>
          <a:p>
            <a:r>
              <a:rPr lang="en-GB" b="1" dirty="0"/>
              <a:t>Example Use: </a:t>
            </a:r>
            <a:r>
              <a:rPr lang="en-GB" dirty="0"/>
              <a:t>An investigator could use this table to find a photo taken at a crime scene, including its geolocation and timestamp.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1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60104-77A9-3F0F-D63A-CD406EB6A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5569-5C99-73F1-B1AB-1B48866D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BC46A-74AD-924D-7349-36B362308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It stores information about media files stored locally on the device, as opposed to cloud-synced media. </a:t>
            </a:r>
          </a:p>
          <a:p>
            <a:pPr lvl="1"/>
            <a:r>
              <a:rPr lang="en-GB" dirty="0"/>
              <a:t> Include file paths, sizes, and statuses (e.g., synced, pending upload).</a:t>
            </a:r>
          </a:p>
          <a:p>
            <a:r>
              <a:rPr lang="en-GB" dirty="0"/>
              <a:t>Forensic Insights:</a:t>
            </a:r>
          </a:p>
          <a:p>
            <a:pPr lvl="1"/>
            <a:r>
              <a:rPr lang="en-GB" dirty="0"/>
              <a:t>Reveals media that hasn’t been uploaded to the cloud, which might be intentionally kept offline.</a:t>
            </a:r>
          </a:p>
          <a:p>
            <a:pPr lvl="1"/>
            <a:r>
              <a:rPr lang="en-GB" dirty="0"/>
              <a:t>Can show recently accessed or modified media, even if deleted from the app’s visible gallery.</a:t>
            </a:r>
          </a:p>
          <a:p>
            <a:pPr lvl="1"/>
            <a:r>
              <a:rPr lang="en-GB" dirty="0"/>
              <a:t>File paths can lead investigators to the actual media files on the device.</a:t>
            </a:r>
          </a:p>
          <a:p>
            <a:r>
              <a:rPr lang="en-GB" b="1" dirty="0"/>
              <a:t>Example Use: </a:t>
            </a:r>
            <a:r>
              <a:rPr lang="en-GB" dirty="0"/>
              <a:t>Finding a locally stored photo that the user didn’t upload, which might contain incriminating evidence.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67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D10EA-27FC-4910-50AD-D9A00E42E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64F74-686D-2755-CC75-61BBC21D1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backup_local_media_metadata</a:t>
            </a:r>
            <a:br>
              <a:rPr lang="en-US" dirty="0"/>
            </a:br>
            <a:r>
              <a:rPr lang="en-GB" dirty="0"/>
              <a:t>tables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F6C3-96B5-3CF6-54DE-2045BA0C2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The table contains metadata for media queued for backup or already backed up</a:t>
            </a:r>
          </a:p>
          <a:p>
            <a:pPr lvl="1"/>
            <a:r>
              <a:rPr lang="en-GB" dirty="0"/>
              <a:t>including timestamps, file sizes, and possibly EXIF data (e.g., camera details, geolocation).</a:t>
            </a:r>
          </a:p>
          <a:p>
            <a:r>
              <a:rPr lang="en-GB" dirty="0"/>
              <a:t>Forensic Insights:</a:t>
            </a:r>
          </a:p>
          <a:p>
            <a:pPr lvl="1"/>
            <a:r>
              <a:rPr lang="en-GB" dirty="0"/>
              <a:t>Timestamps can show when a photo was marked for backup, indicating user activity.</a:t>
            </a:r>
          </a:p>
          <a:p>
            <a:pPr lvl="1"/>
            <a:r>
              <a:rPr lang="en-GB" dirty="0"/>
              <a:t>EXIF data can reveal where and how a photo was taken (e.g., device model, GPS coordinates).</a:t>
            </a:r>
          </a:p>
          <a:p>
            <a:pPr lvl="1"/>
            <a:r>
              <a:rPr lang="en-GB" dirty="0"/>
              <a:t>Can help reconstruct a timeline of media management activities.</a:t>
            </a:r>
          </a:p>
          <a:p>
            <a:r>
              <a:rPr lang="en-GB" b="1" dirty="0"/>
              <a:t>Example Use: </a:t>
            </a:r>
            <a:r>
              <a:rPr lang="en-GB" dirty="0"/>
              <a:t>Corroborating a suspect’s location by matching geolocation data with a known crime scene.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81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BC723-A044-4701-AECA-6FB1CF8EE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B44B-A916-2053-92C2-7E9D4D02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remote_media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23D86-925F-BE49-F02C-757174AF5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table records every photo/video known to the user’s Google Photos account on the device</a:t>
            </a:r>
          </a:p>
          <a:p>
            <a:pPr lvl="1"/>
            <a:r>
              <a:rPr lang="en-GB" dirty="0"/>
              <a:t>photos uploaded from this phone, downloaded from the cloud, or synced from another device.</a:t>
            </a:r>
          </a:p>
          <a:p>
            <a:r>
              <a:rPr lang="en-GB" dirty="0"/>
              <a:t>Each row corresponds to one cloud object (not just local file).</a:t>
            </a:r>
          </a:p>
          <a:p>
            <a:r>
              <a:rPr lang="en-GB" dirty="0"/>
              <a:t>The table effectively bridges your device → Google Photos servers.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813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AC04AD-8D0A-7F68-73E7-64B9571B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09BE93-09E0-4C08-6CAD-F0748471F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0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4A3D01-EFDA-95D9-2FBE-DFD27873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Google Photos manages </a:t>
            </a:r>
            <a:r>
              <a:rPr lang="en-GB" b="1" dirty="0"/>
              <a:t>all discoverable </a:t>
            </a:r>
            <a:r>
              <a:rPr lang="en-GB" dirty="0"/>
              <a:t>local media on the device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D3533B-0361-48AD-C2C5-BEEED3A27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01675"/>
              </p:ext>
            </p:extLst>
          </p:nvPr>
        </p:nvGraphicFramePr>
        <p:xfrm>
          <a:off x="838200" y="2035334"/>
          <a:ext cx="10515600" cy="33832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05647">
                  <a:extLst>
                    <a:ext uri="{9D8B030D-6E8A-4147-A177-3AD203B41FA5}">
                      <a16:colId xmlns:a16="http://schemas.microsoft.com/office/drawing/2014/main" val="4069580254"/>
                    </a:ext>
                  </a:extLst>
                </a:gridCol>
                <a:gridCol w="3085106">
                  <a:extLst>
                    <a:ext uri="{9D8B030D-6E8A-4147-A177-3AD203B41FA5}">
                      <a16:colId xmlns:a16="http://schemas.microsoft.com/office/drawing/2014/main" val="1358115208"/>
                    </a:ext>
                  </a:extLst>
                </a:gridCol>
                <a:gridCol w="4324847">
                  <a:extLst>
                    <a:ext uri="{9D8B030D-6E8A-4147-A177-3AD203B41FA5}">
                      <a16:colId xmlns:a16="http://schemas.microsoft.com/office/drawing/2014/main" val="21988574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Managed by Google Photos?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Where stored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0237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Camera captures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✅ Always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/DCIM/Camera/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756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Screenshots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✅ Often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/Pictures/Screenshots/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782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Downloads / received images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✅ If indexed by MediaStore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/Download/, /WhatsApp/Images/, /Telegram/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670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Edited or saved photos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✅ If not hidden (.nomedia)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/Pictures/Edited/, /DCIM/.thumbnails/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180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App-specific images (e.g. Instagram)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⚙️ Sometimes (if visible to MediaStore)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/Android/media/com.instagram.android/...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88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Hidden or private folders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❌ 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Directories with .</a:t>
                      </a:r>
                      <a:r>
                        <a:rPr lang="en-GB" dirty="0" err="1"/>
                        <a:t>nomedia</a:t>
                      </a:r>
                      <a:r>
                        <a:rPr lang="en-GB" dirty="0"/>
                        <a:t> or not indexed by </a:t>
                      </a:r>
                      <a:r>
                        <a:rPr lang="en-GB" dirty="0" err="1"/>
                        <a:t>MediaStore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8016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212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7B3620-53AE-7456-1977-4FB87BC0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media</a:t>
            </a:r>
            <a:r>
              <a:rPr lang="en-US" dirty="0"/>
              <a:t> table schema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FF051A-7CB1-9EF3-F720-B2DF71DB2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538" y="1825625"/>
            <a:ext cx="7524262" cy="4667250"/>
          </a:xfrm>
        </p:spPr>
        <p:txBody>
          <a:bodyPr>
            <a:normAutofit fontScale="92500" lnSpcReduction="20000"/>
          </a:bodyPr>
          <a:lstStyle/>
          <a:p>
            <a:r>
              <a:rPr lang="en-GB" sz="2000" dirty="0" err="1">
                <a:solidFill>
                  <a:schemeClr val="accent2"/>
                </a:solidFill>
              </a:rPr>
              <a:t>utc_timestamp</a:t>
            </a:r>
            <a:r>
              <a:rPr lang="en-GB" sz="2000" dirty="0"/>
              <a:t>: Stores the UTC timestamp of when the media was created, uploaded, or modified.</a:t>
            </a:r>
          </a:p>
          <a:p>
            <a:r>
              <a:rPr lang="en-GB" sz="2000" dirty="0" err="1">
                <a:solidFill>
                  <a:schemeClr val="accent2"/>
                </a:solidFill>
              </a:rPr>
              <a:t>capture_timestamp</a:t>
            </a:r>
            <a:r>
              <a:rPr lang="en-GB" sz="2000" dirty="0"/>
              <a:t>: Records the timestamp when the media was originally captured (e.g., photo taken).</a:t>
            </a:r>
          </a:p>
          <a:p>
            <a:r>
              <a:rPr lang="en-GB" sz="2000" dirty="0" err="1">
                <a:solidFill>
                  <a:schemeClr val="accent2"/>
                </a:solidFill>
              </a:rPr>
              <a:t>trash_timestamp</a:t>
            </a:r>
            <a:r>
              <a:rPr lang="en-GB" sz="2000" dirty="0"/>
              <a:t>: Indicates the timestamp when the media was moved to the trash.</a:t>
            </a:r>
          </a:p>
          <a:p>
            <a:r>
              <a:rPr lang="en-GB" sz="2000" dirty="0" err="1">
                <a:solidFill>
                  <a:schemeClr val="accent2"/>
                </a:solidFill>
              </a:rPr>
              <a:t>is_deleted</a:t>
            </a:r>
            <a:r>
              <a:rPr lang="en-GB" sz="2000" dirty="0"/>
              <a:t>: Flags whether the media has been marked as deleted (0 or 1).</a:t>
            </a:r>
          </a:p>
          <a:p>
            <a:r>
              <a:rPr lang="en-GB" sz="2000" dirty="0" err="1">
                <a:solidFill>
                  <a:schemeClr val="accent2"/>
                </a:solidFill>
              </a:rPr>
              <a:t>has_local</a:t>
            </a:r>
            <a:r>
              <a:rPr lang="en-GB" sz="2000" dirty="0"/>
              <a:t>: Shows if the media is stored locally on the device (0 or 1).id: Provides a unique identifier for each media item in the database.</a:t>
            </a:r>
          </a:p>
          <a:p>
            <a:r>
              <a:rPr lang="en-GB" sz="2000" dirty="0" err="1">
                <a:solidFill>
                  <a:schemeClr val="accent2"/>
                </a:solidFill>
              </a:rPr>
              <a:t>dedup_key</a:t>
            </a:r>
            <a:r>
              <a:rPr lang="en-GB" sz="2000" dirty="0"/>
              <a:t>: Contains a hash key to identify duplicate media files.</a:t>
            </a:r>
          </a:p>
          <a:p>
            <a:r>
              <a:rPr lang="en-GB" sz="2000" dirty="0" err="1">
                <a:solidFill>
                  <a:schemeClr val="accent2"/>
                </a:solidFill>
              </a:rPr>
              <a:t>date_header_utc_timestamp</a:t>
            </a:r>
            <a:r>
              <a:rPr lang="en-GB" sz="2000" dirty="0"/>
              <a:t>: Stores the UTC timestamp for organizing media in the app’s date-based UI.</a:t>
            </a:r>
          </a:p>
          <a:p>
            <a:r>
              <a:rPr lang="en-GB" sz="2000" dirty="0" err="1">
                <a:solidFill>
                  <a:schemeClr val="accent2"/>
                </a:solidFill>
              </a:rPr>
              <a:t>is_favorite</a:t>
            </a:r>
            <a:r>
              <a:rPr lang="en-GB" sz="2000" dirty="0"/>
              <a:t>: Indicates if the user marked the media as a </a:t>
            </a:r>
            <a:r>
              <a:rPr lang="en-GB" sz="2000" dirty="0" err="1"/>
              <a:t>favorite</a:t>
            </a:r>
            <a:r>
              <a:rPr lang="en-GB" sz="2000" dirty="0"/>
              <a:t> (0 or 1).</a:t>
            </a:r>
          </a:p>
          <a:p>
            <a:r>
              <a:rPr lang="en-GB" sz="2000" dirty="0" err="1">
                <a:solidFill>
                  <a:schemeClr val="accent2"/>
                </a:solidFill>
              </a:rPr>
              <a:t>is_hidden</a:t>
            </a:r>
            <a:r>
              <a:rPr lang="en-GB" sz="2000" dirty="0"/>
              <a:t>: Flags whether the media is hidden from the main gallery view (0 or 1).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864CA-125A-0040-8CEE-AA1BCAFD1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30735"/>
            <a:ext cx="2905369" cy="37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09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4C9C4-68B1-1282-44D3-1197078A7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489" y="1458014"/>
            <a:ext cx="8715152" cy="42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88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02411-C8A2-9352-C864-4A51DDCCA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EDE633-E60C-0A56-631D-B8603FC9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FB922-5595-FB72-E50C-3F7822E88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cs typeface="Calibri"/>
              </a:rPr>
              <a:t>contains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4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CAC0-82FB-4AA2-E6AF-604414F4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table schema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96771A-07C9-5E5B-7678-20D36BDA9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406" y="1825624"/>
            <a:ext cx="4742394" cy="4606437"/>
          </a:xfrm>
        </p:spPr>
        <p:txBody>
          <a:bodyPr>
            <a:normAutofit fontScale="92500" lnSpcReduction="10000"/>
          </a:bodyPr>
          <a:lstStyle/>
          <a:p>
            <a:r>
              <a:rPr lang="en-GB" sz="2000" dirty="0"/>
              <a:t>Direct Access (</a:t>
            </a:r>
            <a:r>
              <a:rPr lang="en-GB" sz="2000" dirty="0" err="1">
                <a:solidFill>
                  <a:schemeClr val="accent2"/>
                </a:solidFill>
              </a:rPr>
              <a:t>filepath</a:t>
            </a:r>
            <a:r>
              <a:rPr lang="en-GB" sz="2000" dirty="0"/>
              <a:t>, </a:t>
            </a:r>
            <a:r>
              <a:rPr lang="en-GB" sz="2000" dirty="0" err="1">
                <a:solidFill>
                  <a:schemeClr val="accent2"/>
                </a:solidFill>
              </a:rPr>
              <a:t>content_uri</a:t>
            </a:r>
            <a:r>
              <a:rPr lang="en-GB" sz="2000" dirty="0"/>
              <a:t>): These columns are top-ranked because they provide direct access to the media file, which is critical for retrieving evidence.</a:t>
            </a:r>
          </a:p>
          <a:p>
            <a:r>
              <a:rPr lang="en-GB" sz="2000" dirty="0"/>
              <a:t>Timestamps (</a:t>
            </a:r>
            <a:r>
              <a:rPr lang="en-GB" sz="2000" dirty="0" err="1">
                <a:solidFill>
                  <a:schemeClr val="accent2"/>
                </a:solidFill>
              </a:rPr>
              <a:t>capture_timestamp</a:t>
            </a:r>
            <a:r>
              <a:rPr lang="en-GB" sz="2000" dirty="0"/>
              <a:t>, </a:t>
            </a:r>
            <a:r>
              <a:rPr lang="en-GB" sz="2000" dirty="0" err="1">
                <a:solidFill>
                  <a:schemeClr val="accent2"/>
                </a:solidFill>
              </a:rPr>
              <a:t>utc_timestamp</a:t>
            </a:r>
            <a:r>
              <a:rPr lang="en-GB" sz="2000" dirty="0"/>
              <a:t>): Essential for establishing a timeline of when the media was created or modified.</a:t>
            </a:r>
          </a:p>
          <a:p>
            <a:r>
              <a:rPr lang="en-GB" sz="2000" dirty="0"/>
              <a:t>Identifiers (</a:t>
            </a:r>
            <a:r>
              <a:rPr lang="en-GB" sz="2000" dirty="0" err="1">
                <a:solidFill>
                  <a:schemeClr val="accent2"/>
                </a:solidFill>
              </a:rPr>
              <a:t>dedup_key</a:t>
            </a:r>
            <a:r>
              <a:rPr lang="en-GB" sz="2000" dirty="0"/>
              <a:t>, </a:t>
            </a:r>
            <a:r>
              <a:rPr lang="en-GB" sz="2000" dirty="0">
                <a:solidFill>
                  <a:schemeClr val="accent2"/>
                </a:solidFill>
              </a:rPr>
              <a:t>id</a:t>
            </a:r>
            <a:r>
              <a:rPr lang="en-GB" sz="2000" dirty="0"/>
              <a:t>): Enable matching and cross-referencing media across the database, aiding in comprehensive analysis.</a:t>
            </a:r>
          </a:p>
          <a:p>
            <a:r>
              <a:rPr lang="en-GB" sz="2000" dirty="0" err="1"/>
              <a:t>Behavioral</a:t>
            </a:r>
            <a:r>
              <a:rPr lang="en-GB" sz="2000" dirty="0"/>
              <a:t> Flags (</a:t>
            </a:r>
            <a:r>
              <a:rPr lang="en-GB" sz="2000" dirty="0" err="1">
                <a:solidFill>
                  <a:schemeClr val="accent2"/>
                </a:solidFill>
              </a:rPr>
              <a:t>is_favorite</a:t>
            </a:r>
            <a:r>
              <a:rPr lang="en-GB" sz="2000" dirty="0"/>
              <a:t>, </a:t>
            </a:r>
            <a:r>
              <a:rPr lang="en-GB" sz="2000" dirty="0" err="1">
                <a:solidFill>
                  <a:schemeClr val="accent2"/>
                </a:solidFill>
              </a:rPr>
              <a:t>is_hidden</a:t>
            </a:r>
            <a:r>
              <a:rPr lang="en-GB" sz="2000" dirty="0"/>
              <a:t>): Highlight media the user prioritized or hid, often pointing to significant content.</a:t>
            </a:r>
          </a:p>
          <a:p>
            <a:r>
              <a:rPr lang="en-GB" sz="2000" dirty="0"/>
              <a:t>Metadata (</a:t>
            </a:r>
            <a:r>
              <a:rPr lang="en-GB" sz="2000" dirty="0">
                <a:solidFill>
                  <a:schemeClr val="accent2"/>
                </a:solidFill>
              </a:rPr>
              <a:t>filename</a:t>
            </a:r>
            <a:r>
              <a:rPr lang="en-GB" sz="2000" dirty="0"/>
              <a:t>, </a:t>
            </a:r>
            <a:r>
              <a:rPr lang="en-GB" sz="2000" dirty="0">
                <a:solidFill>
                  <a:schemeClr val="accent2"/>
                </a:solidFill>
              </a:rPr>
              <a:t>longitude</a:t>
            </a:r>
            <a:r>
              <a:rPr lang="en-GB" sz="2000" dirty="0"/>
              <a:t>, </a:t>
            </a:r>
            <a:r>
              <a:rPr lang="en-GB" sz="2000" dirty="0">
                <a:solidFill>
                  <a:schemeClr val="accent2"/>
                </a:solidFill>
              </a:rPr>
              <a:t>latitude</a:t>
            </a:r>
            <a:r>
              <a:rPr lang="en-GB" sz="2000" dirty="0"/>
              <a:t>): Provide context and location.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E704D8-EC4E-3D02-BB0C-A2BBF370C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4" y="1329144"/>
            <a:ext cx="6133413" cy="4060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6BEE78-1BE2-47F2-BB55-55FBDE40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1852044"/>
            <a:ext cx="2712955" cy="45800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9D3E07A-A292-47B8-F538-EA3A56B9C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23" y="1924440"/>
            <a:ext cx="2400508" cy="44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64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D527-634D-49A8-AAE9-6EAF4E71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one </a:t>
            </a:r>
            <a:r>
              <a:rPr lang="en-US" dirty="0">
                <a:cs typeface="Calibri Light"/>
              </a:rPr>
              <a:t>sample picture in </a:t>
            </a:r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table 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90A97BE-5A27-4AFE-BC52-D58666D9D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01" y="2066634"/>
            <a:ext cx="9904909" cy="39625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8DD64E-697F-43F5-9892-95EDFF4A9FE2}"/>
              </a:ext>
            </a:extLst>
          </p:cNvPr>
          <p:cNvSpPr/>
          <p:nvPr/>
        </p:nvSpPr>
        <p:spPr>
          <a:xfrm>
            <a:off x="987899" y="3431818"/>
            <a:ext cx="9904122" cy="34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85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C9A1-A914-4BDB-8F31-946AE3B0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Solution (download images)</a:t>
            </a:r>
            <a:endParaRPr lang="en-US" dirty="0"/>
          </a:p>
        </p:txBody>
      </p:sp>
      <p:pic>
        <p:nvPicPr>
          <p:cNvPr id="4" name="Picture 4" descr="A picture containing text, cat, mammal&#10;&#10;Description automatically generated">
            <a:extLst>
              <a:ext uri="{FF2B5EF4-FFF2-40B4-BE49-F238E27FC236}">
                <a16:creationId xmlns:a16="http://schemas.microsoft.com/office/drawing/2014/main" id="{1E90D239-C69E-4E5B-A21B-78BE0F503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48" y="1864867"/>
            <a:ext cx="3251494" cy="4277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CD60B-17B9-41B0-B903-B2E5AC53EBF3}"/>
              </a:ext>
            </a:extLst>
          </p:cNvPr>
          <p:cNvSpPr txBox="1"/>
          <p:nvPr/>
        </p:nvSpPr>
        <p:spPr>
          <a:xfrm>
            <a:off x="790415" y="1505002"/>
            <a:ext cx="1219886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Image0.jpg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BDA6CC9-4BE9-47BA-882C-B3CA34A5D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995" y="2201118"/>
            <a:ext cx="4852167" cy="1253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D779FB-6EB9-4B84-88F7-8658E9DB8B6A}"/>
              </a:ext>
            </a:extLst>
          </p:cNvPr>
          <p:cNvSpPr txBox="1"/>
          <p:nvPr/>
        </p:nvSpPr>
        <p:spPr>
          <a:xfrm>
            <a:off x="5225162" y="1840380"/>
            <a:ext cx="2930098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Date when image was clicked</a:t>
            </a:r>
          </a:p>
        </p:txBody>
      </p:sp>
    </p:spTree>
    <p:extLst>
      <p:ext uri="{BB962C8B-B14F-4D97-AF65-F5344CB8AC3E}">
        <p14:creationId xmlns:p14="http://schemas.microsoft.com/office/powerpoint/2010/main" val="1287349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B784B-C96E-E058-CB49-1EA352A7F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9C27B-A78B-DAE0-BC9B-EDAF3F94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remote_media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table schema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BF26A6-80B2-7288-A4AC-67691C055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365183"/>
              </p:ext>
            </p:extLst>
          </p:nvPr>
        </p:nvGraphicFramePr>
        <p:xfrm>
          <a:off x="838199" y="1618891"/>
          <a:ext cx="10627581" cy="46581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167324">
                  <a:extLst>
                    <a:ext uri="{9D8B030D-6E8A-4147-A177-3AD203B41FA5}">
                      <a16:colId xmlns:a16="http://schemas.microsoft.com/office/drawing/2014/main" val="633345007"/>
                    </a:ext>
                  </a:extLst>
                </a:gridCol>
                <a:gridCol w="6460257">
                  <a:extLst>
                    <a:ext uri="{9D8B030D-6E8A-4147-A177-3AD203B41FA5}">
                      <a16:colId xmlns:a16="http://schemas.microsoft.com/office/drawing/2014/main" val="2380035249"/>
                    </a:ext>
                  </a:extLst>
                </a:gridCol>
              </a:tblGrid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Field</a:t>
                      </a:r>
                      <a:endParaRPr lang="en-US" sz="1600"/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Meaning / Forensic value</a:t>
                      </a:r>
                      <a:endParaRPr lang="en-US" sz="1600"/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83345580"/>
                  </a:ext>
                </a:extLst>
              </a:tr>
              <a:tr h="435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dedup_key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Unique fingerprint (SHA-like hash) linking the same media across gphotos0.db, remote_media, and other devices.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857719336"/>
                  </a:ext>
                </a:extLst>
              </a:tr>
              <a:tr h="435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highlight>
                            <a:srgbClr val="FFFF00"/>
                          </a:highlight>
                        </a:rPr>
                        <a:t>upload_status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highlight>
                            <a:srgbClr val="FFFF00"/>
                          </a:highlight>
                        </a:rPr>
                        <a:t>1 = uploaded successfully, 0 = pending, 2 = failed. ✅ 1 is your proof of successful cloud backup.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222968229"/>
                  </a:ext>
                </a:extLst>
              </a:tr>
              <a:tr h="435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server_creation_timestamp</a:t>
                      </a:r>
                      <a:endParaRPr lang="en-US" sz="1600" dirty="0"/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Time the item was created in the Google Photos cloud (Unix ms). Correlates with upload_status = 1.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182509979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capture_timestamp / utc_timestamp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When the photo/video was originally captured.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486740621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 err="1"/>
                        <a:t>photo_id</a:t>
                      </a:r>
                      <a:r>
                        <a:rPr lang="en-GB" sz="1600" dirty="0"/>
                        <a:t> (</a:t>
                      </a:r>
                      <a:r>
                        <a:rPr lang="en-US" sz="1600" dirty="0" err="1"/>
                        <a:t>cloud_media_id</a:t>
                      </a:r>
                      <a:r>
                        <a:rPr lang="en-US" sz="1600" dirty="0"/>
                        <a:t> if newer version)</a:t>
                      </a:r>
                      <a:endParaRPr lang="en-GB" sz="1600" dirty="0"/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Google-server object ID – used in lawful requests or API look-ups.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168790444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mime_type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Media type (e.g., image/jpeg, video/mp4).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10951790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filename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Original filename reported to the cloud.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270346759"/>
                  </a:ext>
                </a:extLst>
              </a:tr>
              <a:tr h="435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camera_make, camera_model, focal_length, iso, exposure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EXIF-derived device and capture parameters.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997328490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latitude, longitude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GPS location of capture (if available).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200185836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is_favorite, is_archived, is_shared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User actions in the Photos app.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369980092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is_hidden, trash_timestamp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Whether moved to trash and when.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603325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92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6E830-EDDF-A2FD-8210-B97CF3BD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Scenario:</a:t>
            </a:r>
            <a:r>
              <a:rPr lang="en-GB" dirty="0"/>
              <a:t> Suspect denies capturing incriminating photos.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1604F-784D-C312-F881-219A6537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Goal: show whether </a:t>
            </a:r>
          </a:p>
          <a:p>
            <a:pPr marL="0" indent="0">
              <a:buNone/>
            </a:pPr>
            <a:r>
              <a:rPr lang="en-GB" dirty="0"/>
              <a:t>(a) such images were captured on the device, </a:t>
            </a:r>
          </a:p>
          <a:p>
            <a:pPr marL="0" indent="0">
              <a:buNone/>
            </a:pPr>
            <a:r>
              <a:rPr lang="en-GB" dirty="0"/>
              <a:t>(b) </a:t>
            </a:r>
            <a:r>
              <a:rPr lang="en-GB" dirty="0">
                <a:highlight>
                  <a:srgbClr val="FFFF00"/>
                </a:highlight>
              </a:rPr>
              <a:t>whether they were uploaded to Google Photos, </a:t>
            </a:r>
          </a:p>
          <a:p>
            <a:pPr marL="0" indent="0">
              <a:buNone/>
            </a:pPr>
            <a:r>
              <a:rPr lang="en-GB" dirty="0"/>
              <a:t>(c) when and under which account, and </a:t>
            </a:r>
          </a:p>
          <a:p>
            <a:pPr marL="0" indent="0">
              <a:buNone/>
            </a:pPr>
            <a:r>
              <a:rPr lang="en-GB" dirty="0"/>
              <a:t>(d) whether they were deleted.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71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5639A9-0A82-2AA4-584D-04D20E699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930" y="1691269"/>
            <a:ext cx="9678140" cy="3275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237AA5-6BFA-0ECD-9CF7-06BD04FBA564}"/>
              </a:ext>
            </a:extLst>
          </p:cNvPr>
          <p:cNvSpPr txBox="1"/>
          <p:nvPr/>
        </p:nvSpPr>
        <p:spPr>
          <a:xfrm>
            <a:off x="5771626" y="4395831"/>
            <a:ext cx="115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backup</a:t>
            </a:r>
          </a:p>
        </p:txBody>
      </p:sp>
    </p:spTree>
    <p:extLst>
      <p:ext uri="{BB962C8B-B14F-4D97-AF65-F5344CB8AC3E}">
        <p14:creationId xmlns:p14="http://schemas.microsoft.com/office/powerpoint/2010/main" val="4220428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A7EB21-349D-E48A-65A3-365CBF49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preference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46AF45-53B3-9F0A-70FE-24B5D7C79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64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797-DAB1-4A5C-8DE7-2DDA9BA8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Google Photos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15336-0926-4BBA-B627-1B412F6FB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457200"/>
            <a:r>
              <a:rPr lang="en-US" dirty="0">
                <a:cs typeface="Calibri"/>
              </a:rPr>
              <a:t>Search and organization</a:t>
            </a:r>
          </a:p>
          <a:p>
            <a:pPr indent="-457200"/>
            <a:r>
              <a:rPr lang="en-US" dirty="0">
                <a:cs typeface="Calibri"/>
              </a:rPr>
              <a:t>Advanced editing suite</a:t>
            </a:r>
          </a:p>
          <a:p>
            <a:pPr indent="-457200"/>
            <a:r>
              <a:rPr lang="en-US" dirty="0">
                <a:cs typeface="Calibri"/>
              </a:rPr>
              <a:t>Shared albums</a:t>
            </a:r>
          </a:p>
          <a:p>
            <a:pPr indent="-457200"/>
            <a:r>
              <a:rPr lang="en-US" dirty="0">
                <a:cs typeface="Calibri"/>
              </a:rPr>
              <a:t>Memories and creation</a:t>
            </a:r>
          </a:p>
          <a:p>
            <a:pPr indent="-457200"/>
            <a:r>
              <a:rPr lang="en-US" dirty="0">
                <a:cs typeface="Calibri"/>
              </a:rPr>
              <a:t>Face and object recognition</a:t>
            </a:r>
          </a:p>
          <a:p>
            <a:pPr indent="-457200"/>
            <a:r>
              <a:rPr lang="en-US" dirty="0">
                <a:cs typeface="Calibri"/>
              </a:rPr>
              <a:t>Cross-platform availability</a:t>
            </a:r>
          </a:p>
          <a:p>
            <a:pPr indent="-457200"/>
            <a:r>
              <a:rPr lang="en-US" dirty="0">
                <a:cs typeface="Calibri"/>
              </a:rPr>
              <a:t>Automatic backup and sync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indent="-457200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7357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01AE-46D4-4691-A772-6CC7931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dirty="0" err="1">
                <a:solidFill>
                  <a:schemeClr val="accent2"/>
                </a:solidFill>
                <a:cs typeface="Calibri Light"/>
              </a:rPr>
              <a:t>shared_prefs</a:t>
            </a:r>
            <a:r>
              <a:rPr lang="en-US" dirty="0">
                <a:solidFill>
                  <a:schemeClr val="accent2"/>
                </a:solidFill>
                <a:cs typeface="Calibri Light"/>
              </a:rPr>
              <a:t> </a:t>
            </a:r>
            <a:r>
              <a:rPr lang="en-US" dirty="0">
                <a:cs typeface="Calibri Light"/>
              </a:rPr>
              <a:t>folder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19F7D9-A9BA-07AC-6CD5-62EF6AB3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1981"/>
            <a:ext cx="7960634" cy="243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32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CB5312-7F23-BFA4-D92F-80A0B56A2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8" y="1791464"/>
            <a:ext cx="9007621" cy="381033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87EA167-6ECD-1048-CAF8-9B3B2BAE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information in </a:t>
            </a:r>
            <a:r>
              <a:rPr lang="en-US" dirty="0" err="1">
                <a:solidFill>
                  <a:srgbClr val="7030A0"/>
                </a:solidFill>
              </a:rPr>
              <a:t>shared_prefs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7800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31775-2051-E10C-D820-18CA76597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account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78104-4A3E-D0EE-21CD-765A24E6D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5" y="2903174"/>
            <a:ext cx="10493649" cy="10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64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30D740C-38F8-488B-9B14-810013535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49" y="1878989"/>
            <a:ext cx="10650511" cy="1881681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08439AA-3DE2-4EB2-BB83-2C2110889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783" y="4291928"/>
            <a:ext cx="4833510" cy="12080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99857C-5B53-4AEF-B037-998D23D71F06}"/>
              </a:ext>
            </a:extLst>
          </p:cNvPr>
          <p:cNvCxnSpPr/>
          <p:nvPr/>
        </p:nvCxnSpPr>
        <p:spPr>
          <a:xfrm>
            <a:off x="7006067" y="2703812"/>
            <a:ext cx="696766" cy="13006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0AF616E-0636-4BD5-B206-9D1894A2B25A}"/>
              </a:ext>
            </a:extLst>
          </p:cNvPr>
          <p:cNvSpPr txBox="1"/>
          <p:nvPr/>
        </p:nvSpPr>
        <p:spPr>
          <a:xfrm>
            <a:off x="1152525" y="4033837"/>
            <a:ext cx="3695698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>
                <a:cs typeface="Calibri"/>
              </a:rPr>
              <a:t>This is the time when the account backup was done, </a:t>
            </a:r>
            <a:r>
              <a:rPr lang="en-GB" sz="2400" dirty="0"/>
              <a:t>not necessarily that any media was uploaded.</a:t>
            </a:r>
            <a:endParaRPr lang="en-US" sz="2200" dirty="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32A405-256C-4217-869C-B70D6A44ACE5}"/>
              </a:ext>
            </a:extLst>
          </p:cNvPr>
          <p:cNvSpPr/>
          <p:nvPr/>
        </p:nvSpPr>
        <p:spPr>
          <a:xfrm>
            <a:off x="845128" y="2224952"/>
            <a:ext cx="10640291" cy="443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8EED9-3D97-45A4-AADC-DBB81FCED28D}"/>
              </a:ext>
            </a:extLst>
          </p:cNvPr>
          <p:cNvSpPr/>
          <p:nvPr/>
        </p:nvSpPr>
        <p:spPr>
          <a:xfrm>
            <a:off x="6064099" y="4767834"/>
            <a:ext cx="3725640" cy="25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044D2757-19DE-491E-AF8C-32FA75F3D37F}"/>
              </a:ext>
            </a:extLst>
          </p:cNvPr>
          <p:cNvSpPr txBox="1"/>
          <p:nvPr/>
        </p:nvSpPr>
        <p:spPr>
          <a:xfrm>
            <a:off x="5462297" y="3918761"/>
            <a:ext cx="2083647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Solution: timestamp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29704-07AE-8167-9DAB-003B1103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backup completion time</a:t>
            </a:r>
          </a:p>
        </p:txBody>
      </p:sp>
    </p:spTree>
    <p:extLst>
      <p:ext uri="{BB962C8B-B14F-4D97-AF65-F5344CB8AC3E}">
        <p14:creationId xmlns:p14="http://schemas.microsoft.com/office/powerpoint/2010/main" val="178630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4807-8C3B-476B-BD8D-77E85FA07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79DD4-FAE8-42BB-9C4F-76FA8E21A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Understand the application</a:t>
            </a:r>
          </a:p>
          <a:p>
            <a:r>
              <a:rPr lang="en-US" dirty="0">
                <a:cs typeface="Calibri"/>
              </a:rPr>
              <a:t>Locate the application package</a:t>
            </a:r>
          </a:p>
          <a:p>
            <a:r>
              <a:rPr lang="en-US" dirty="0">
                <a:cs typeface="Calibri"/>
              </a:rPr>
              <a:t>Look at the application directories</a:t>
            </a:r>
          </a:p>
          <a:p>
            <a:r>
              <a:rPr lang="en-US" dirty="0">
                <a:cs typeface="Calibri"/>
              </a:rPr>
              <a:t>Go to the databases directory</a:t>
            </a:r>
          </a:p>
          <a:p>
            <a:pPr lvl="1"/>
            <a:r>
              <a:rPr lang="en-US" dirty="0">
                <a:cs typeface="Calibri"/>
              </a:rPr>
              <a:t>Open gphotos-1.db</a:t>
            </a:r>
          </a:p>
          <a:p>
            <a:pPr lvl="1"/>
            <a:r>
              <a:rPr lang="en-US" dirty="0">
                <a:cs typeface="Calibri"/>
              </a:rPr>
              <a:t>Explore </a:t>
            </a:r>
            <a:r>
              <a:rPr lang="en-US" dirty="0" err="1">
                <a:cs typeface="Calibri"/>
              </a:rPr>
              <a:t>local_media</a:t>
            </a:r>
            <a:r>
              <a:rPr lang="en-US" dirty="0">
                <a:cs typeface="Calibri"/>
              </a:rPr>
              <a:t> table</a:t>
            </a:r>
          </a:p>
          <a:p>
            <a:r>
              <a:rPr lang="en-US" dirty="0">
                <a:cs typeface="Calibri"/>
              </a:rPr>
              <a:t>Go to the shared </a:t>
            </a:r>
            <a:r>
              <a:rPr lang="en-US" dirty="0" err="1">
                <a:cs typeface="Calibri"/>
              </a:rPr>
              <a:t>prefs</a:t>
            </a:r>
            <a:r>
              <a:rPr lang="en-US" dirty="0">
                <a:cs typeface="Calibri"/>
              </a:rPr>
              <a:t> folder </a:t>
            </a:r>
          </a:p>
          <a:p>
            <a:r>
              <a:rPr lang="en-US" dirty="0">
                <a:cs typeface="Calibri"/>
              </a:rPr>
              <a:t>Find the file that contains backup information</a:t>
            </a:r>
          </a:p>
        </p:txBody>
      </p:sp>
    </p:spTree>
    <p:extLst>
      <p:ext uri="{BB962C8B-B14F-4D97-AF65-F5344CB8AC3E}">
        <p14:creationId xmlns:p14="http://schemas.microsoft.com/office/powerpoint/2010/main" val="2186280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E7370DAF-CE64-6F2C-AB14-FAD8C96A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" y="1663700"/>
            <a:ext cx="12103331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ADD9B6-5C07-939B-2029-B050BF9C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b="1" dirty="0"/>
              <a:t>Camera captures</a:t>
            </a:r>
            <a:r>
              <a:rPr lang="en-US" dirty="0"/>
              <a:t> to picture management</a:t>
            </a:r>
          </a:p>
        </p:txBody>
      </p:sp>
    </p:spTree>
    <p:extLst>
      <p:ext uri="{BB962C8B-B14F-4D97-AF65-F5344CB8AC3E}">
        <p14:creationId xmlns:p14="http://schemas.microsoft.com/office/powerpoint/2010/main" val="197274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07E4-17D4-2FC1-DF7A-B98D7284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2762F-B582-3F2F-3C9B-FE4C064C5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82308" cy="266686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Camera app</a:t>
            </a:r>
          </a:p>
          <a:p>
            <a:pPr lvl="1"/>
            <a:r>
              <a:rPr lang="en-US" dirty="0"/>
              <a:t>Physical location of the </a:t>
            </a:r>
            <a:r>
              <a:rPr lang="en-US" b="1" dirty="0"/>
              <a:t>Camera captured </a:t>
            </a:r>
            <a:r>
              <a:rPr lang="en-US" dirty="0"/>
              <a:t>pictures</a:t>
            </a:r>
          </a:p>
          <a:p>
            <a:r>
              <a:rPr lang="en-US" dirty="0" err="1"/>
              <a:t>MediaStore</a:t>
            </a:r>
            <a:r>
              <a:rPr lang="en-US" dirty="0"/>
              <a:t> Provider</a:t>
            </a:r>
          </a:p>
          <a:p>
            <a:pPr lvl="1"/>
            <a:r>
              <a:rPr lang="en-GB" dirty="0"/>
              <a:t>Google Photos does not crawl the filesystem directly.</a:t>
            </a:r>
          </a:p>
          <a:p>
            <a:pPr lvl="1"/>
            <a:r>
              <a:rPr lang="en-GB" dirty="0" err="1"/>
              <a:t>MediaStore</a:t>
            </a:r>
            <a:r>
              <a:rPr lang="en-GB" dirty="0"/>
              <a:t> Provider queries through the system API</a:t>
            </a:r>
          </a:p>
          <a:p>
            <a:pPr lvl="1"/>
            <a:r>
              <a:rPr lang="en-GB" dirty="0" err="1"/>
              <a:t>MediaStore</a:t>
            </a:r>
            <a:r>
              <a:rPr lang="en-GB" dirty="0"/>
              <a:t> indexes all user-visible media in </a:t>
            </a:r>
            <a:r>
              <a:rPr lang="en-GB" dirty="0" err="1"/>
              <a:t>external.db</a:t>
            </a:r>
            <a:endParaRPr lang="en-GB" dirty="0"/>
          </a:p>
          <a:p>
            <a:r>
              <a:rPr lang="en-US" dirty="0"/>
              <a:t>gphotos0.db</a:t>
            </a:r>
          </a:p>
          <a:p>
            <a:pPr lvl="1"/>
            <a:r>
              <a:rPr lang="en-GB" dirty="0"/>
              <a:t>every image/video shown in Photos has an entry in gphotos0.db → media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BC0EBC-1993-70A5-A257-611C054DD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41215"/>
              </p:ext>
            </p:extLst>
          </p:nvPr>
        </p:nvGraphicFramePr>
        <p:xfrm>
          <a:off x="1502796" y="4436828"/>
          <a:ext cx="8945218" cy="182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51181">
                  <a:extLst>
                    <a:ext uri="{9D8B030D-6E8A-4147-A177-3AD203B41FA5}">
                      <a16:colId xmlns:a16="http://schemas.microsoft.com/office/drawing/2014/main" val="402403246"/>
                    </a:ext>
                  </a:extLst>
                </a:gridCol>
                <a:gridCol w="6894037">
                  <a:extLst>
                    <a:ext uri="{9D8B030D-6E8A-4147-A177-3AD203B41FA5}">
                      <a16:colId xmlns:a16="http://schemas.microsoft.com/office/drawing/2014/main" val="3485899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Meaning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035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in_camera_folder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1 = came from /DCIM/Camera/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362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in_primary_storage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 = from /data/media/0 (integral mounted storage, not SD card)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189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has_local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 = file still exists locally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21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may show MIME (e.g. image/jpeg, video/mp4)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8533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512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53D0B-A8AA-6AC3-04AA-05231237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storage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C6565A-5290-4167-C00A-74CCABC9A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image evidence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CD01B8-DCE7-CB43-0F68-3B4D1DAC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46"/>
          <a:stretch>
            <a:fillRect/>
          </a:stretch>
        </p:blipFill>
        <p:spPr>
          <a:xfrm>
            <a:off x="7973878" y="574015"/>
            <a:ext cx="3632155" cy="327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44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02AE31-9011-FEBE-7F4E-64B0C756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52" y="775252"/>
            <a:ext cx="6429625" cy="161166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E784735-20FD-A76F-43A3-5BF702F2D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873503"/>
              </p:ext>
            </p:extLst>
          </p:nvPr>
        </p:nvGraphicFramePr>
        <p:xfrm>
          <a:off x="838200" y="2638508"/>
          <a:ext cx="10515600" cy="205257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77779">
                  <a:extLst>
                    <a:ext uri="{9D8B030D-6E8A-4147-A177-3AD203B41FA5}">
                      <a16:colId xmlns:a16="http://schemas.microsoft.com/office/drawing/2014/main" val="4106059188"/>
                    </a:ext>
                  </a:extLst>
                </a:gridCol>
                <a:gridCol w="4098330">
                  <a:extLst>
                    <a:ext uri="{9D8B030D-6E8A-4147-A177-3AD203B41FA5}">
                      <a16:colId xmlns:a16="http://schemas.microsoft.com/office/drawing/2014/main" val="1504543555"/>
                    </a:ext>
                  </a:extLst>
                </a:gridCol>
                <a:gridCol w="4639491">
                  <a:extLst>
                    <a:ext uri="{9D8B030D-6E8A-4147-A177-3AD203B41FA5}">
                      <a16:colId xmlns:a16="http://schemas.microsoft.com/office/drawing/2014/main" val="50221147"/>
                    </a:ext>
                  </a:extLst>
                </a:gridCol>
              </a:tblGrid>
              <a:tr h="25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Folder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Meaning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Evidence 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078888"/>
                  </a:ext>
                </a:extLst>
              </a:tr>
              <a:tr h="25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highlight>
                            <a:srgbClr val="FFFF00"/>
                          </a:highlight>
                        </a:rPr>
                        <a:t>Camera/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highlight>
                            <a:srgbClr val="FFFF00"/>
                          </a:highlight>
                        </a:rPr>
                        <a:t>Locally captured photos/videos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highlight>
                            <a:srgbClr val="FFFF00"/>
                          </a:highlight>
                        </a:rPr>
                        <a:t>Primary originals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567762"/>
                  </a:ext>
                </a:extLst>
              </a:tr>
              <a:tr h="25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Restored/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Recovered or cloud-restored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Proves device restore or sync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125202"/>
                  </a:ext>
                </a:extLst>
              </a:tr>
              <a:tr h="25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imo/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Third-party app 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Source attribution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7456251"/>
                  </a:ext>
                </a:extLst>
              </a:tr>
              <a:tr h="4676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.thumbnails/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Cached previews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Recovery evidence for deleted 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782629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A4477DA-8B38-95C2-6053-15840A721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152" y="5049632"/>
            <a:ext cx="6983545" cy="103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10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4654</Words>
  <Application>Microsoft Office PowerPoint</Application>
  <PresentationFormat>Widescreen</PresentationFormat>
  <Paragraphs>511</Paragraphs>
  <Slides>54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Office Theme</vt:lpstr>
      <vt:lpstr>Pixel 3 GMS App Investigations</vt:lpstr>
      <vt:lpstr>What is Google Photos ?</vt:lpstr>
      <vt:lpstr>A cloud-based photo and video management app</vt:lpstr>
      <vt:lpstr>Google Photos manages all discoverable local media on the device</vt:lpstr>
      <vt:lpstr>Google Photos features</vt:lpstr>
      <vt:lpstr>From Camera captures to picture management</vt:lpstr>
      <vt:lpstr>Key components</vt:lpstr>
      <vt:lpstr>Physical storage</vt:lpstr>
      <vt:lpstr>PowerPoint Presentation</vt:lpstr>
      <vt:lpstr>Sample questions</vt:lpstr>
      <vt:lpstr>Google Photo Directory</vt:lpstr>
      <vt:lpstr>PowerPoint Presentation</vt:lpstr>
      <vt:lpstr>Google Photo Databases</vt:lpstr>
      <vt:lpstr>Valuable databases</vt:lpstr>
      <vt:lpstr>gphotos_0.db</vt:lpstr>
      <vt:lpstr>PowerPoint Presentation</vt:lpstr>
      <vt:lpstr>PowerPoint Presentation</vt:lpstr>
      <vt:lpstr>PowerPoint Presentation</vt:lpstr>
      <vt:lpstr>Understanding Google Photos’ persistence of deleted evidence</vt:lpstr>
      <vt:lpstr>1. Separation between file system and app metadata</vt:lpstr>
      <vt:lpstr>2. What exactly happens inside gphotos0.db</vt:lpstr>
      <vt:lpstr>3. Key forensic indicators of deleted camera files</vt:lpstr>
      <vt:lpstr>4. Example SQL to reveal deleted-but-tracked images</vt:lpstr>
      <vt:lpstr>PowerPoint Presentation</vt:lpstr>
      <vt:lpstr>Manual filename reconstruction from timestamp</vt:lpstr>
      <vt:lpstr>5. Where else deletion is recorded</vt:lpstr>
      <vt:lpstr>6. Why this persistence exists (from app’s design)</vt:lpstr>
      <vt:lpstr>gphotos_1.db</vt:lpstr>
      <vt:lpstr>gphotos0.db and gphotos-1.db</vt:lpstr>
      <vt:lpstr>PowerPoint Presentation</vt:lpstr>
      <vt:lpstr>How to know if backup is enabled?</vt:lpstr>
      <vt:lpstr>Why it's important to look for back up?</vt:lpstr>
      <vt:lpstr>tables in gphotos-1.db</vt:lpstr>
      <vt:lpstr>Grouping of Tables Based on Google Photos Functions</vt:lpstr>
      <vt:lpstr>media tables</vt:lpstr>
      <vt:lpstr>local_media tables</vt:lpstr>
      <vt:lpstr>backup_local_media_metadata tables</vt:lpstr>
      <vt:lpstr>remote_media tables</vt:lpstr>
      <vt:lpstr>media tables</vt:lpstr>
      <vt:lpstr>media table schema</vt:lpstr>
      <vt:lpstr>PowerPoint Presentation</vt:lpstr>
      <vt:lpstr>local_media tables</vt:lpstr>
      <vt:lpstr>local_media table schema</vt:lpstr>
      <vt:lpstr>one sample picture in local_media table </vt:lpstr>
      <vt:lpstr>Solution (download images)</vt:lpstr>
      <vt:lpstr>remote_media table schema</vt:lpstr>
      <vt:lpstr>Scenario: Suspect denies capturing incriminating photos.</vt:lpstr>
      <vt:lpstr>PowerPoint Presentation</vt:lpstr>
      <vt:lpstr>Shared preference</vt:lpstr>
      <vt:lpstr>shared_prefs folder</vt:lpstr>
      <vt:lpstr>backup information in shared_prefs</vt:lpstr>
      <vt:lpstr>Find account name</vt:lpstr>
      <vt:lpstr>Check backup completion time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</cp:revision>
  <dcterms:created xsi:type="dcterms:W3CDTF">2021-01-18T02:02:41Z</dcterms:created>
  <dcterms:modified xsi:type="dcterms:W3CDTF">2025-11-01T15:50:22Z</dcterms:modified>
</cp:coreProperties>
</file>